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67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52;&#1077;&#1083;&#1086;&#1076;&#1080;&#1080;+&#1091;&#1089;&#1087;&#1077;&#1093;&#1072;+-+&#1055;&#1077;&#1089;&#1085;&#1103;+&#1051;&#1080;&#1076;&#1077;&#1088;&#1086;&#1074;(music.nur.kz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12" Type="http://schemas.openxmlformats.org/officeDocument/2006/relationships/image" Target="../media/image4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11" Type="http://schemas.openxmlformats.org/officeDocument/2006/relationships/image" Target="../media/image46.gif"/><Relationship Id="rId5" Type="http://schemas.openxmlformats.org/officeDocument/2006/relationships/image" Target="../media/image40.gif"/><Relationship Id="rId10" Type="http://schemas.openxmlformats.org/officeDocument/2006/relationships/image" Target="../media/image45.gif"/><Relationship Id="rId4" Type="http://schemas.openxmlformats.org/officeDocument/2006/relationships/image" Target="../media/image39.gif"/><Relationship Id="rId9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ентации\Презентация (шаблоны)\Power_habloni\00002\ma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18"/>
            <a:ext cx="9144000" cy="687701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36004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err="1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Макеевская</a:t>
            </a:r>
            <a:r>
              <a:rPr lang="ru-RU" b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общеобразовательная школа </a:t>
            </a:r>
            <a:r>
              <a:rPr lang="uk-UA" b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І – ІІ </a:t>
            </a:r>
            <a:r>
              <a:rPr lang="uk-UA" b="1" cap="all" dirty="0" err="1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ступеней</a:t>
            </a:r>
            <a:r>
              <a:rPr lang="ru-RU" b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№ 91</a:t>
            </a:r>
            <a:endParaRPr lang="uk-UA" b="1" cap="all" dirty="0">
              <a:ln/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Мелодии+успеха+-+Песня+Лидеров(music.nur.kz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500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презентации\Презентация (шаблоны)\Power_habloni\00002\mas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692696"/>
            <a:ext cx="4824536" cy="2722314"/>
          </a:xfrm>
        </p:spPr>
        <p:txBody>
          <a:bodyPr>
            <a:noAutofit/>
          </a:bodyPr>
          <a:lstStyle/>
          <a:p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Терентьева Александра</a:t>
            </a:r>
            <a:endParaRPr lang="uk-UA" sz="66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DSC_0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94400">
            <a:off x="4282461" y="881161"/>
            <a:ext cx="4381561" cy="5959460"/>
          </a:xfrm>
          <a:prstGeom prst="round2DiagRect">
            <a:avLst>
              <a:gd name="adj1" fmla="val 3521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D:\Мои рисунки\картинки\картинки про дружбу\troisros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653136"/>
            <a:ext cx="1440160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презентации\Презентация (шаблоны)\Power_habloni\00002\ma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4392488" cy="3010346"/>
          </a:xfrm>
        </p:spPr>
        <p:txBody>
          <a:bodyPr>
            <a:noAutofit/>
          </a:bodyPr>
          <a:lstStyle/>
          <a:p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Шептун Константин</a:t>
            </a:r>
            <a:endParaRPr lang="uk-UA" sz="66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Содержимое 3" descr="DSC_01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422674">
            <a:off x="4119410" y="401673"/>
            <a:ext cx="4644516" cy="6192688"/>
          </a:xfrm>
          <a:prstGeom prst="roundRect">
            <a:avLst>
              <a:gd name="adj" fmla="val 15774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Кост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99283">
            <a:off x="2429195" y="3483610"/>
            <a:ext cx="1761744" cy="3160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AN19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25144"/>
            <a:ext cx="1368152" cy="179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презентации\Презентация (шаблоны)\Power_habloni\00002\mas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D:\презентации\Презентация (шаблоны)\загрузки\zvezdia-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2642">
            <a:off x="7187595" y="-49691"/>
            <a:ext cx="1190625" cy="980728"/>
          </a:xfrm>
          <a:prstGeom prst="rect">
            <a:avLst/>
          </a:prstGeom>
          <a:noFill/>
        </p:spPr>
      </p:pic>
      <p:pic>
        <p:nvPicPr>
          <p:cNvPr id="9" name="Picture 3" descr="D:\презентации\Презентация (шаблоны)\загрузки\zvezdia-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74874">
            <a:off x="6251489" y="3910749"/>
            <a:ext cx="1190625" cy="980728"/>
          </a:xfrm>
          <a:prstGeom prst="rect">
            <a:avLst/>
          </a:prstGeom>
          <a:noFill/>
        </p:spPr>
      </p:pic>
      <p:pic>
        <p:nvPicPr>
          <p:cNvPr id="8" name="Picture 3" descr="D:\презентации\Презентация (шаблоны)\загрузки\zvezdia-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2642">
            <a:off x="6251491" y="3334685"/>
            <a:ext cx="1190625" cy="980728"/>
          </a:xfrm>
          <a:prstGeom prst="rect">
            <a:avLst/>
          </a:prstGeom>
          <a:noFill/>
        </p:spPr>
      </p:pic>
      <p:pic>
        <p:nvPicPr>
          <p:cNvPr id="10" name="Picture 3" descr="D:\презентации\Презентация (шаблоны)\загрузки\zvezdia-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92829">
            <a:off x="4599131" y="108440"/>
            <a:ext cx="1206419" cy="1095243"/>
          </a:xfrm>
          <a:prstGeom prst="rect">
            <a:avLst/>
          </a:prstGeom>
          <a:noFill/>
        </p:spPr>
      </p:pic>
      <p:pic>
        <p:nvPicPr>
          <p:cNvPr id="11" name="Picture 3" descr="D:\презентации\Презентация (шаблоны)\загрузки\zvezdia-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4415">
            <a:off x="4532124" y="1179712"/>
            <a:ext cx="1143453" cy="980728"/>
          </a:xfrm>
          <a:prstGeom prst="rect">
            <a:avLst/>
          </a:prstGeom>
          <a:noFill/>
        </p:spPr>
      </p:pic>
      <p:pic>
        <p:nvPicPr>
          <p:cNvPr id="12" name="Picture 3" descr="D:\презентации\Презентация (шаблоны)\загрузки\zvezdia-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97525">
            <a:off x="4291012" y="2383558"/>
            <a:ext cx="1294087" cy="1134154"/>
          </a:xfrm>
          <a:prstGeom prst="rect">
            <a:avLst/>
          </a:prstGeom>
          <a:noFill/>
        </p:spPr>
      </p:pic>
      <p:pic>
        <p:nvPicPr>
          <p:cNvPr id="5" name="Рисунок 4" descr="DSC_0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4664"/>
            <a:ext cx="4392488" cy="5877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3" descr="D:\презентации\Презентация (шаблоны)\загрузки\zvezdia-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2642">
            <a:off x="5387395" y="1462477"/>
            <a:ext cx="1190625" cy="980728"/>
          </a:xfrm>
          <a:prstGeom prst="rect">
            <a:avLst/>
          </a:prstGeom>
          <a:noFill/>
        </p:spPr>
      </p:pic>
      <p:pic>
        <p:nvPicPr>
          <p:cNvPr id="14" name="Picture 3" descr="D:\презентации\Презентация (шаблоны)\загрузки\zvezdia-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4750">
            <a:off x="6447781" y="787928"/>
            <a:ext cx="1190625" cy="9807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7192" y="548680"/>
            <a:ext cx="4186808" cy="2866330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Шикалова</a:t>
            </a:r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Дарья</a:t>
            </a:r>
            <a:endParaRPr lang="uk-UA" sz="66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презентации\Презентация (шаблоны)\Power_habloni\00002\ma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3744416" cy="2475706"/>
          </a:xfrm>
        </p:spPr>
        <p:txBody>
          <a:bodyPr>
            <a:noAutofit/>
          </a:bodyPr>
          <a:lstStyle/>
          <a:p>
            <a:r>
              <a:rPr lang="ru-RU" sz="6000" b="1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Яковенко</a:t>
            </a:r>
            <a:r>
              <a:rPr lang="ru-RU" sz="60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Анастасия</a:t>
            </a:r>
            <a:endParaRPr lang="uk-UA" sz="60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 descr="DSC_0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56141">
            <a:off x="4550201" y="147228"/>
            <a:ext cx="4155926" cy="537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302201210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00517">
            <a:off x="2028916" y="2953210"/>
            <a:ext cx="2996183" cy="363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Мои рисунки\картинки\flover_007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5610225"/>
            <a:ext cx="866775" cy="1247775"/>
          </a:xfrm>
          <a:prstGeom prst="rect">
            <a:avLst/>
          </a:prstGeom>
          <a:noFill/>
        </p:spPr>
      </p:pic>
      <p:pic>
        <p:nvPicPr>
          <p:cNvPr id="8" name="Picture 6" descr="2f44ebeb3b2b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581128"/>
            <a:ext cx="1431925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D:\презентации\Презентация (шаблоны)\Power_habloni\00002\mas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G_5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4" name="Picture 2" descr="D:\презентации\Презентация (шаблоны)\загрузки\zvezdia-1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17116">
            <a:off x="7370140" y="495723"/>
            <a:ext cx="1466850" cy="619125"/>
          </a:xfrm>
          <a:prstGeom prst="rect">
            <a:avLst/>
          </a:prstGeom>
          <a:noFill/>
        </p:spPr>
      </p:pic>
      <p:pic>
        <p:nvPicPr>
          <p:cNvPr id="3075" name="Picture 3" descr="D:\презентации\Презентация (шаблоны)\загрузки\zvezdia-1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62561">
            <a:off x="240675" y="5671017"/>
            <a:ext cx="1466850" cy="6191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 descr="D:\презентации\Презентация (шаблоны)\Power_habloni\00002\mas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G_5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267" name="Picture 3" descr="D:\Мои рисунки\картинки\123\butterfly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908720"/>
            <a:ext cx="857250" cy="781050"/>
          </a:xfrm>
          <a:prstGeom prst="rect">
            <a:avLst/>
          </a:prstGeom>
          <a:noFill/>
        </p:spPr>
      </p:pic>
      <p:pic>
        <p:nvPicPr>
          <p:cNvPr id="11268" name="Picture 4" descr="D:\Мои рисунки\картинки\123\butterfly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052736"/>
            <a:ext cx="857250" cy="781050"/>
          </a:xfrm>
          <a:prstGeom prst="rect">
            <a:avLst/>
          </a:prstGeom>
          <a:noFill/>
        </p:spPr>
      </p:pic>
      <p:pic>
        <p:nvPicPr>
          <p:cNvPr id="11269" name="Picture 5" descr="D:\Мои рисунки\картинки\123\butterfly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204864"/>
            <a:ext cx="952500" cy="952500"/>
          </a:xfrm>
          <a:prstGeom prst="rect">
            <a:avLst/>
          </a:prstGeom>
          <a:noFill/>
        </p:spPr>
      </p:pic>
      <p:pic>
        <p:nvPicPr>
          <p:cNvPr id="11270" name="Picture 6" descr="D:\Мои рисунки\картинки\123\butterfly2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8650" y="2382838"/>
            <a:ext cx="571500" cy="476250"/>
          </a:xfrm>
          <a:prstGeom prst="rect">
            <a:avLst/>
          </a:prstGeom>
          <a:noFill/>
        </p:spPr>
      </p:pic>
      <p:pic>
        <p:nvPicPr>
          <p:cNvPr id="11271" name="Picture 7" descr="D:\Мои рисунки\картинки\123\butterfly28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6375" y="5370513"/>
            <a:ext cx="571500" cy="476250"/>
          </a:xfrm>
          <a:prstGeom prst="rect">
            <a:avLst/>
          </a:prstGeom>
          <a:noFill/>
        </p:spPr>
      </p:pic>
      <p:pic>
        <p:nvPicPr>
          <p:cNvPr id="11272" name="Picture 8" descr="D:\Мои рисунки\картинки\123\butterfly5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2204864"/>
            <a:ext cx="666750" cy="762000"/>
          </a:xfrm>
          <a:prstGeom prst="rect">
            <a:avLst/>
          </a:prstGeom>
          <a:noFill/>
        </p:spPr>
      </p:pic>
      <p:pic>
        <p:nvPicPr>
          <p:cNvPr id="11273" name="Picture 9" descr="D:\Мои рисунки\картинки\123\butterfly46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64704"/>
            <a:ext cx="1552575" cy="1419225"/>
          </a:xfrm>
          <a:prstGeom prst="rect">
            <a:avLst/>
          </a:prstGeom>
          <a:noFill/>
        </p:spPr>
      </p:pic>
      <p:pic>
        <p:nvPicPr>
          <p:cNvPr id="11274" name="Picture 10" descr="D:\Мои рисунки\картинки\123\butterfly52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5334000"/>
            <a:ext cx="1524000" cy="1524000"/>
          </a:xfrm>
          <a:prstGeom prst="rect">
            <a:avLst/>
          </a:prstGeom>
          <a:noFill/>
        </p:spPr>
      </p:pic>
      <p:pic>
        <p:nvPicPr>
          <p:cNvPr id="11275" name="Picture 11" descr="D:\Мои рисунки\картинки\123\butterfly61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5373216"/>
            <a:ext cx="1187624" cy="107709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 descr="D:\презентации\Презентация (шаблоны)\Power_habloni\00002\mas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IMG_5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7" name="Рисунок 6" descr="IMG_5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0"/>
            <a:ext cx="4788024" cy="3429000"/>
          </a:xfrm>
          <a:prstGeom prst="rect">
            <a:avLst/>
          </a:prstGeom>
        </p:spPr>
      </p:pic>
      <p:pic>
        <p:nvPicPr>
          <p:cNvPr id="8" name="Рисунок 7" descr="IMG_5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3356992"/>
            <a:ext cx="4788024" cy="350100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 descr="D:\презентации\Презентация (шаблоны)\Power_habloni\00002\mas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G_5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146" name="Picture 2" descr="D:\Мои рисунки\Анимационные картинки для презентаций. Часть 1\Новый год\Sterne00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260648"/>
            <a:ext cx="495300" cy="438150"/>
          </a:xfrm>
          <a:prstGeom prst="rect">
            <a:avLst/>
          </a:prstGeom>
          <a:noFill/>
        </p:spPr>
      </p:pic>
      <p:pic>
        <p:nvPicPr>
          <p:cNvPr id="7" name="Picture 2" descr="D:\Мои рисунки\Анимационные картинки для презентаций. Часть 1\Новый год\Sterne00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419850"/>
            <a:ext cx="495300" cy="438150"/>
          </a:xfrm>
          <a:prstGeom prst="rect">
            <a:avLst/>
          </a:prstGeom>
          <a:noFill/>
        </p:spPr>
      </p:pic>
      <p:pic>
        <p:nvPicPr>
          <p:cNvPr id="8" name="Picture 2" descr="D:\Мои рисунки\Анимационные картинки для презентаций. Часть 1\Новый год\Sterne00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8700" y="6419850"/>
            <a:ext cx="495300" cy="438150"/>
          </a:xfrm>
          <a:prstGeom prst="rect">
            <a:avLst/>
          </a:prstGeom>
          <a:noFill/>
        </p:spPr>
      </p:pic>
      <p:pic>
        <p:nvPicPr>
          <p:cNvPr id="9" name="Picture 2" descr="D:\Мои рисунки\Анимационные картинки для презентаций. Часть 1\Новый год\Sterne00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495300" cy="4381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D:\презентации\Презентация (шаблоны)\Power_habloni\00002\sl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548680"/>
            <a:ext cx="5688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МЫ – ЛИДЕРЫ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Рисунок 5" descr="IMG_5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700808"/>
            <a:ext cx="7704856" cy="499221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028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0"/>
            <a:ext cx="561975" cy="561975"/>
          </a:xfrm>
          <a:prstGeom prst="rect">
            <a:avLst/>
          </a:prstGeom>
          <a:noFill/>
        </p:spPr>
      </p:pic>
      <p:pic>
        <p:nvPicPr>
          <p:cNvPr id="9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6672"/>
            <a:ext cx="561975" cy="561975"/>
          </a:xfrm>
          <a:prstGeom prst="rect">
            <a:avLst/>
          </a:prstGeom>
          <a:noFill/>
        </p:spPr>
      </p:pic>
      <p:pic>
        <p:nvPicPr>
          <p:cNvPr id="10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2025" y="836712"/>
            <a:ext cx="561975" cy="561975"/>
          </a:xfrm>
          <a:prstGeom prst="rect">
            <a:avLst/>
          </a:prstGeom>
          <a:noFill/>
        </p:spPr>
      </p:pic>
      <p:pic>
        <p:nvPicPr>
          <p:cNvPr id="11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268760"/>
            <a:ext cx="561975" cy="561975"/>
          </a:xfrm>
          <a:prstGeom prst="rect">
            <a:avLst/>
          </a:prstGeom>
          <a:noFill/>
        </p:spPr>
      </p:pic>
      <p:pic>
        <p:nvPicPr>
          <p:cNvPr id="12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0"/>
            <a:ext cx="561975" cy="561975"/>
          </a:xfrm>
          <a:prstGeom prst="rect">
            <a:avLst/>
          </a:prstGeom>
          <a:noFill/>
        </p:spPr>
      </p:pic>
      <p:pic>
        <p:nvPicPr>
          <p:cNvPr id="13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1556792"/>
            <a:ext cx="561975" cy="561975"/>
          </a:xfrm>
          <a:prstGeom prst="rect">
            <a:avLst/>
          </a:prstGeom>
          <a:noFill/>
        </p:spPr>
      </p:pic>
      <p:pic>
        <p:nvPicPr>
          <p:cNvPr id="14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84784"/>
            <a:ext cx="561975" cy="561975"/>
          </a:xfrm>
          <a:prstGeom prst="rect">
            <a:avLst/>
          </a:prstGeom>
          <a:noFill/>
        </p:spPr>
      </p:pic>
      <p:pic>
        <p:nvPicPr>
          <p:cNvPr id="15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620688"/>
            <a:ext cx="561975" cy="561975"/>
          </a:xfrm>
          <a:prstGeom prst="rect">
            <a:avLst/>
          </a:prstGeom>
          <a:noFill/>
        </p:spPr>
      </p:pic>
      <p:pic>
        <p:nvPicPr>
          <p:cNvPr id="16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88640"/>
            <a:ext cx="561975" cy="561975"/>
          </a:xfrm>
          <a:prstGeom prst="rect">
            <a:avLst/>
          </a:prstGeom>
          <a:noFill/>
        </p:spPr>
      </p:pic>
      <p:pic>
        <p:nvPicPr>
          <p:cNvPr id="17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196752"/>
            <a:ext cx="561975" cy="561975"/>
          </a:xfrm>
          <a:prstGeom prst="rect">
            <a:avLst/>
          </a:prstGeom>
          <a:noFill/>
        </p:spPr>
      </p:pic>
      <p:pic>
        <p:nvPicPr>
          <p:cNvPr id="18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0"/>
            <a:ext cx="561975" cy="561975"/>
          </a:xfrm>
          <a:prstGeom prst="rect">
            <a:avLst/>
          </a:prstGeom>
          <a:noFill/>
        </p:spPr>
      </p:pic>
      <p:pic>
        <p:nvPicPr>
          <p:cNvPr id="19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0"/>
            <a:ext cx="561975" cy="561975"/>
          </a:xfrm>
          <a:prstGeom prst="rect">
            <a:avLst/>
          </a:prstGeom>
          <a:noFill/>
        </p:spPr>
      </p:pic>
      <p:pic>
        <p:nvPicPr>
          <p:cNvPr id="20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0"/>
            <a:ext cx="561975" cy="561975"/>
          </a:xfrm>
          <a:prstGeom prst="rect">
            <a:avLst/>
          </a:prstGeom>
          <a:noFill/>
        </p:spPr>
      </p:pic>
      <p:pic>
        <p:nvPicPr>
          <p:cNvPr id="21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60648"/>
            <a:ext cx="561975" cy="561975"/>
          </a:xfrm>
          <a:prstGeom prst="rect">
            <a:avLst/>
          </a:prstGeom>
          <a:noFill/>
        </p:spPr>
      </p:pic>
      <p:pic>
        <p:nvPicPr>
          <p:cNvPr id="22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92696"/>
            <a:ext cx="561975" cy="561975"/>
          </a:xfrm>
          <a:prstGeom prst="rect">
            <a:avLst/>
          </a:prstGeom>
          <a:noFill/>
        </p:spPr>
      </p:pic>
      <p:pic>
        <p:nvPicPr>
          <p:cNvPr id="23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268760"/>
            <a:ext cx="561975" cy="561975"/>
          </a:xfrm>
          <a:prstGeom prst="rect">
            <a:avLst/>
          </a:prstGeom>
          <a:noFill/>
        </p:spPr>
      </p:pic>
      <p:pic>
        <p:nvPicPr>
          <p:cNvPr id="24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88640"/>
            <a:ext cx="561975" cy="561975"/>
          </a:xfrm>
          <a:prstGeom prst="rect">
            <a:avLst/>
          </a:prstGeom>
          <a:noFill/>
        </p:spPr>
      </p:pic>
      <p:pic>
        <p:nvPicPr>
          <p:cNvPr id="25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268760"/>
            <a:ext cx="561975" cy="561975"/>
          </a:xfrm>
          <a:prstGeom prst="rect">
            <a:avLst/>
          </a:prstGeom>
          <a:noFill/>
        </p:spPr>
      </p:pic>
      <p:pic>
        <p:nvPicPr>
          <p:cNvPr id="26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412776"/>
            <a:ext cx="561975" cy="561975"/>
          </a:xfrm>
          <a:prstGeom prst="rect">
            <a:avLst/>
          </a:prstGeom>
          <a:noFill/>
        </p:spPr>
      </p:pic>
      <p:pic>
        <p:nvPicPr>
          <p:cNvPr id="27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836712"/>
            <a:ext cx="561975" cy="561975"/>
          </a:xfrm>
          <a:prstGeom prst="rect">
            <a:avLst/>
          </a:prstGeom>
          <a:noFill/>
        </p:spPr>
      </p:pic>
      <p:pic>
        <p:nvPicPr>
          <p:cNvPr id="28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2132856"/>
            <a:ext cx="561975" cy="561975"/>
          </a:xfrm>
          <a:prstGeom prst="rect">
            <a:avLst/>
          </a:prstGeom>
          <a:noFill/>
        </p:spPr>
      </p:pic>
      <p:pic>
        <p:nvPicPr>
          <p:cNvPr id="29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561975" cy="561975"/>
          </a:xfrm>
          <a:prstGeom prst="rect">
            <a:avLst/>
          </a:prstGeom>
          <a:noFill/>
        </p:spPr>
      </p:pic>
      <p:pic>
        <p:nvPicPr>
          <p:cNvPr id="30" name="Picture 4" descr="D:\презентации\Презентация (шаблоны)\загрузки\zvezdia-5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60848"/>
            <a:ext cx="561975" cy="5619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презентации\Презентация (шаблоны)\Power_habloni\00002\mas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214291"/>
            <a:ext cx="82868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НАШ </a:t>
            </a:r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ДЕВИЗ: </a:t>
            </a:r>
          </a:p>
          <a:p>
            <a:pPr algn="ctr"/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Когда мы едины – мы непобедимы. Если быть, то быть лучшими</a:t>
            </a:r>
            <a:endParaRPr lang="ru-RU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Рисунок 6" descr="DSC_0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2571744"/>
            <a:ext cx="557216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332656"/>
            <a:ext cx="447675" cy="390525"/>
          </a:xfrm>
          <a:prstGeom prst="rect">
            <a:avLst/>
          </a:prstGeom>
          <a:noFill/>
        </p:spPr>
      </p:pic>
      <p:pic>
        <p:nvPicPr>
          <p:cNvPr id="8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000100" y="2500306"/>
            <a:ext cx="382417" cy="333598"/>
          </a:xfrm>
          <a:prstGeom prst="rect">
            <a:avLst/>
          </a:prstGeom>
          <a:noFill/>
        </p:spPr>
      </p:pic>
      <p:pic>
        <p:nvPicPr>
          <p:cNvPr id="9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0"/>
            <a:ext cx="447675" cy="390525"/>
          </a:xfrm>
          <a:prstGeom prst="rect">
            <a:avLst/>
          </a:prstGeom>
          <a:noFill/>
        </p:spPr>
      </p:pic>
      <p:pic>
        <p:nvPicPr>
          <p:cNvPr id="10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071678"/>
            <a:ext cx="447675" cy="390525"/>
          </a:xfrm>
          <a:prstGeom prst="rect">
            <a:avLst/>
          </a:prstGeom>
          <a:noFill/>
        </p:spPr>
      </p:pic>
      <p:pic>
        <p:nvPicPr>
          <p:cNvPr id="11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143116"/>
            <a:ext cx="447675" cy="390525"/>
          </a:xfrm>
          <a:prstGeom prst="rect">
            <a:avLst/>
          </a:prstGeom>
          <a:noFill/>
        </p:spPr>
      </p:pic>
      <p:pic>
        <p:nvPicPr>
          <p:cNvPr id="12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0"/>
            <a:ext cx="576064" cy="462533"/>
          </a:xfrm>
          <a:prstGeom prst="rect">
            <a:avLst/>
          </a:prstGeom>
          <a:noFill/>
        </p:spPr>
      </p:pic>
      <p:pic>
        <p:nvPicPr>
          <p:cNvPr id="13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32656"/>
            <a:ext cx="447675" cy="390525"/>
          </a:xfrm>
          <a:prstGeom prst="rect">
            <a:avLst/>
          </a:prstGeom>
          <a:noFill/>
        </p:spPr>
      </p:pic>
      <p:pic>
        <p:nvPicPr>
          <p:cNvPr id="14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8214" y="1571612"/>
            <a:ext cx="447675" cy="390525"/>
          </a:xfrm>
          <a:prstGeom prst="rect">
            <a:avLst/>
          </a:prstGeom>
          <a:noFill/>
        </p:spPr>
      </p:pic>
      <p:pic>
        <p:nvPicPr>
          <p:cNvPr id="15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0"/>
            <a:ext cx="447675" cy="390525"/>
          </a:xfrm>
          <a:prstGeom prst="rect">
            <a:avLst/>
          </a:prstGeom>
          <a:noFill/>
        </p:spPr>
      </p:pic>
      <p:pic>
        <p:nvPicPr>
          <p:cNvPr id="16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28604"/>
            <a:ext cx="447675" cy="390525"/>
          </a:xfrm>
          <a:prstGeom prst="rect">
            <a:avLst/>
          </a:prstGeom>
          <a:noFill/>
        </p:spPr>
      </p:pic>
      <p:pic>
        <p:nvPicPr>
          <p:cNvPr id="17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6467475"/>
            <a:ext cx="447675" cy="390525"/>
          </a:xfrm>
          <a:prstGeom prst="rect">
            <a:avLst/>
          </a:prstGeom>
          <a:noFill/>
        </p:spPr>
      </p:pic>
      <p:pic>
        <p:nvPicPr>
          <p:cNvPr id="18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165304"/>
            <a:ext cx="447675" cy="390525"/>
          </a:xfrm>
          <a:prstGeom prst="rect">
            <a:avLst/>
          </a:prstGeom>
          <a:noFill/>
        </p:spPr>
      </p:pic>
      <p:pic>
        <p:nvPicPr>
          <p:cNvPr id="19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447675" cy="390525"/>
          </a:xfrm>
          <a:prstGeom prst="rect">
            <a:avLst/>
          </a:prstGeom>
          <a:noFill/>
        </p:spPr>
      </p:pic>
      <p:pic>
        <p:nvPicPr>
          <p:cNvPr id="20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447675" cy="390525"/>
          </a:xfrm>
          <a:prstGeom prst="rect">
            <a:avLst/>
          </a:prstGeom>
          <a:noFill/>
        </p:spPr>
      </p:pic>
      <p:pic>
        <p:nvPicPr>
          <p:cNvPr id="21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3861048"/>
            <a:ext cx="447675" cy="390525"/>
          </a:xfrm>
          <a:prstGeom prst="rect">
            <a:avLst/>
          </a:prstGeom>
          <a:noFill/>
        </p:spPr>
      </p:pic>
      <p:pic>
        <p:nvPicPr>
          <p:cNvPr id="22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447675" cy="390525"/>
          </a:xfrm>
          <a:prstGeom prst="rect">
            <a:avLst/>
          </a:prstGeom>
          <a:noFill/>
        </p:spPr>
      </p:pic>
      <p:pic>
        <p:nvPicPr>
          <p:cNvPr id="23" name="Picture 2" descr="D:\презентации\Презентация (шаблоны)\загрузки\zvezdia-5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2708920"/>
            <a:ext cx="447675" cy="3905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презентации\Презентация (шаблоны)\Power_habloni\00002\mas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00808"/>
            <a:ext cx="4258816" cy="3082354"/>
          </a:xfrm>
        </p:spPr>
        <p:txBody>
          <a:bodyPr>
            <a:normAutofit/>
          </a:bodyPr>
          <a:lstStyle/>
          <a:p>
            <a:r>
              <a:rPr lang="ru-RU" sz="6600" b="1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Билусяк</a:t>
            </a:r>
            <a:r>
              <a:rPr lang="ru-RU" sz="66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Владислав</a:t>
            </a:r>
            <a:endParaRPr lang="uk-UA" sz="66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DSC_0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548680"/>
            <a:ext cx="4495428" cy="5877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7" descr="AN34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9556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резентации\Презентация (шаблоны)\Power_habloni\00002\sl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3256" y="1628800"/>
            <a:ext cx="3610744" cy="2290266"/>
          </a:xfrm>
        </p:spPr>
        <p:txBody>
          <a:bodyPr>
            <a:noAutofit/>
          </a:bodyPr>
          <a:lstStyle/>
          <a:p>
            <a:r>
              <a:rPr lang="ru-RU" sz="6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Кандыба</a:t>
            </a:r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Дмитрий</a:t>
            </a:r>
            <a:endParaRPr lang="uk-UA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 descr="DSC_0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47189">
            <a:off x="179512" y="332656"/>
            <a:ext cx="5143500" cy="6525344"/>
          </a:xfrm>
          <a:prstGeom prst="snip2DiagRect">
            <a:avLst>
              <a:gd name="adj1" fmla="val 45955"/>
              <a:gd name="adj2" fmla="val 2865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v25ani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509120"/>
            <a:ext cx="187166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резентации\Презентация (шаблоны)\Power_habloni\00002\sl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3312368" cy="2362274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Ковтун Юлия</a:t>
            </a:r>
            <a:endParaRPr lang="uk-UA" sz="66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DSC_00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48894">
            <a:off x="4473979" y="240932"/>
            <a:ext cx="4057874" cy="5512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050520115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99836">
            <a:off x="455517" y="3061603"/>
            <a:ext cx="2520280" cy="366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Юл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92051">
            <a:off x="2775249" y="2610383"/>
            <a:ext cx="2016224" cy="403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D:\Мои рисунки\картинки\123\butterfly1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5661248"/>
            <a:ext cx="952500" cy="962025"/>
          </a:xfrm>
          <a:prstGeom prst="rect">
            <a:avLst/>
          </a:prstGeom>
          <a:noFill/>
        </p:spPr>
      </p:pic>
      <p:pic>
        <p:nvPicPr>
          <p:cNvPr id="12" name="Picture 2" descr="D:\Мои рисунки\картинки\123\butterfly1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48794">
            <a:off x="5165978" y="-156035"/>
            <a:ext cx="952500" cy="962025"/>
          </a:xfrm>
          <a:prstGeom prst="rect">
            <a:avLst/>
          </a:prstGeom>
          <a:noFill/>
        </p:spPr>
      </p:pic>
      <p:pic>
        <p:nvPicPr>
          <p:cNvPr id="13" name="Picture 2" descr="D:\Мои рисунки\картинки\123\butterfly1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614383">
            <a:off x="3445137" y="645689"/>
            <a:ext cx="952500" cy="9620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презентации\Презентация (шаблоны)\Power_habloni\00002\mas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176464" cy="3082354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Коломиец </a:t>
            </a:r>
            <a:r>
              <a:rPr lang="ru-RU" sz="6600" b="1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Дарина</a:t>
            </a:r>
            <a:endParaRPr lang="uk-UA" sz="66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 descr="DSC_0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35786">
            <a:off x="3948375" y="781070"/>
            <a:ext cx="3793252" cy="5452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Даша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75206">
            <a:off x="2053233" y="2760577"/>
            <a:ext cx="2191353" cy="392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D:\Мои рисунки\картинки\flover_003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4429125"/>
            <a:ext cx="2009775" cy="2428875"/>
          </a:xfrm>
          <a:prstGeom prst="rect">
            <a:avLst/>
          </a:prstGeom>
          <a:noFill/>
        </p:spPr>
      </p:pic>
      <p:pic>
        <p:nvPicPr>
          <p:cNvPr id="10" name="Picture 3" descr="D:\Мои рисунки\картинки\flover_003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995459">
            <a:off x="7447699" y="-188267"/>
            <a:ext cx="2009775" cy="24288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презентации\Презентация (шаблоны)\Power_habloni\00002\ma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0"/>
            <a:ext cx="3672408" cy="2520280"/>
          </a:xfrm>
        </p:spPr>
        <p:txBody>
          <a:bodyPr>
            <a:noAutofit/>
          </a:bodyPr>
          <a:lstStyle/>
          <a:p>
            <a:r>
              <a:rPr lang="ru-RU" sz="66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Кондуров</a:t>
            </a:r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Игорь</a:t>
            </a:r>
            <a:endParaRPr lang="uk-UA" sz="66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Содержимое 4" descr="DSC_009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3888432" cy="513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гор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88595">
            <a:off x="3172316" y="3075711"/>
            <a:ext cx="2480759" cy="3832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гор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58101">
            <a:off x="5828147" y="2798900"/>
            <a:ext cx="2331217" cy="396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ученица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725144"/>
            <a:ext cx="11588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презентации\Презентация (шаблоны)\Power_habloni\00002\mas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3933056"/>
            <a:ext cx="4283968" cy="2146250"/>
          </a:xfrm>
        </p:spPr>
        <p:txBody>
          <a:bodyPr>
            <a:noAutofit/>
          </a:bodyPr>
          <a:lstStyle/>
          <a:p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Наумова Екатерина</a:t>
            </a:r>
            <a:endParaRPr lang="uk-UA" sz="66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Кат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92488" cy="623731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Рисунок 3" descr="2799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693700">
            <a:off x="4138129" y="663674"/>
            <a:ext cx="4752528" cy="260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48</Words>
  <Application>Microsoft Office PowerPoint</Application>
  <PresentationFormat>Экран (4:3)</PresentationFormat>
  <Paragraphs>14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Макеевская общеобразовательная школа І – ІІ ступеней № 91</vt:lpstr>
      <vt:lpstr>Слайд 2</vt:lpstr>
      <vt:lpstr>Слайд 3</vt:lpstr>
      <vt:lpstr>Билусяк Владислав</vt:lpstr>
      <vt:lpstr>Кандыба Дмитрий</vt:lpstr>
      <vt:lpstr>Ковтун Юлия</vt:lpstr>
      <vt:lpstr>Коломиец Дарина</vt:lpstr>
      <vt:lpstr>Кондуров Игорь</vt:lpstr>
      <vt:lpstr>Наумова Екатерина</vt:lpstr>
      <vt:lpstr>Терентьева Александра</vt:lpstr>
      <vt:lpstr>Шептун Константин</vt:lpstr>
      <vt:lpstr>Шикалова Дарья</vt:lpstr>
      <vt:lpstr>Яковенко Анастасия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Макеевская общеобразовательная школа І – ІІ ступеней № 91</dc:title>
  <cp:lastModifiedBy>User</cp:lastModifiedBy>
  <cp:revision>21</cp:revision>
  <dcterms:modified xsi:type="dcterms:W3CDTF">2012-10-11T11:15:57Z</dcterms:modified>
</cp:coreProperties>
</file>