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71" r:id="rId6"/>
    <p:sldId id="270" r:id="rId7"/>
    <p:sldId id="269" r:id="rId8"/>
    <p:sldId id="262" r:id="rId9"/>
    <p:sldId id="268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2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1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7" name="Picture 3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1494" y="2386012"/>
            <a:ext cx="500056" cy="400045"/>
          </a:xfrm>
          <a:prstGeom prst="rect">
            <a:avLst/>
          </a:prstGeom>
          <a:noFill/>
        </p:spPr>
      </p:pic>
      <p:pic>
        <p:nvPicPr>
          <p:cNvPr id="1028" name="Picture 4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7374" y="2427272"/>
            <a:ext cx="492145" cy="393716"/>
          </a:xfrm>
          <a:prstGeom prst="rect">
            <a:avLst/>
          </a:prstGeom>
          <a:noFill/>
        </p:spPr>
      </p:pic>
      <p:pic>
        <p:nvPicPr>
          <p:cNvPr id="1029" name="Picture 5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0763" y="3505200"/>
            <a:ext cx="381000" cy="304800"/>
          </a:xfrm>
          <a:prstGeom prst="rect">
            <a:avLst/>
          </a:prstGeom>
          <a:noFill/>
        </p:spPr>
      </p:pic>
      <p:pic>
        <p:nvPicPr>
          <p:cNvPr id="1030" name="Picture 6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8900"/>
            <a:ext cx="650873" cy="520698"/>
          </a:xfrm>
          <a:prstGeom prst="rect">
            <a:avLst/>
          </a:prstGeom>
          <a:noFill/>
        </p:spPr>
      </p:pic>
      <p:pic>
        <p:nvPicPr>
          <p:cNvPr id="1031" name="Picture 7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5588" y="1176027"/>
            <a:ext cx="633404" cy="506723"/>
          </a:xfrm>
          <a:prstGeom prst="rect">
            <a:avLst/>
          </a:prstGeom>
          <a:noFill/>
        </p:spPr>
      </p:pic>
      <p:pic>
        <p:nvPicPr>
          <p:cNvPr id="1032" name="Picture 8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8150" y="4289425"/>
            <a:ext cx="381000" cy="304800"/>
          </a:xfrm>
          <a:prstGeom prst="rect">
            <a:avLst/>
          </a:prstGeom>
          <a:noFill/>
        </p:spPr>
      </p:pic>
      <p:pic>
        <p:nvPicPr>
          <p:cNvPr id="1033" name="Picture 9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9388" y="4017011"/>
            <a:ext cx="511174" cy="408939"/>
          </a:xfrm>
          <a:prstGeom prst="rect">
            <a:avLst/>
          </a:prstGeom>
          <a:noFill/>
        </p:spPr>
      </p:pic>
      <p:pic>
        <p:nvPicPr>
          <p:cNvPr id="1034" name="Picture 10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4760" y="1098550"/>
            <a:ext cx="591328" cy="473062"/>
          </a:xfrm>
          <a:prstGeom prst="rect">
            <a:avLst/>
          </a:prstGeom>
          <a:noFill/>
        </p:spPr>
      </p:pic>
      <p:pic>
        <p:nvPicPr>
          <p:cNvPr id="1035" name="Picture 11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33374"/>
            <a:ext cx="493721" cy="394977"/>
          </a:xfrm>
          <a:prstGeom prst="rect">
            <a:avLst/>
          </a:prstGeom>
          <a:noFill/>
        </p:spPr>
      </p:pic>
      <p:pic>
        <p:nvPicPr>
          <p:cNvPr id="1036" name="Picture 12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8" y="459125"/>
            <a:ext cx="596874" cy="477499"/>
          </a:xfrm>
          <a:prstGeom prst="rect">
            <a:avLst/>
          </a:prstGeom>
          <a:noFill/>
        </p:spPr>
      </p:pic>
      <p:pic>
        <p:nvPicPr>
          <p:cNvPr id="1037" name="Picture 13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1629" y="4494212"/>
            <a:ext cx="454434" cy="363547"/>
          </a:xfrm>
          <a:prstGeom prst="rect">
            <a:avLst/>
          </a:prstGeom>
          <a:noFill/>
        </p:spPr>
      </p:pic>
      <p:pic>
        <p:nvPicPr>
          <p:cNvPr id="1038" name="Picture 14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25" y="2217738"/>
            <a:ext cx="381000" cy="304800"/>
          </a:xfrm>
          <a:prstGeom prst="rect">
            <a:avLst/>
          </a:prstGeom>
          <a:noFill/>
        </p:spPr>
      </p:pic>
      <p:pic>
        <p:nvPicPr>
          <p:cNvPr id="1039" name="Picture 15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762" y="5366366"/>
            <a:ext cx="574699" cy="459759"/>
          </a:xfrm>
          <a:prstGeom prst="rect">
            <a:avLst/>
          </a:prstGeom>
          <a:noFill/>
        </p:spPr>
      </p:pic>
      <p:pic>
        <p:nvPicPr>
          <p:cNvPr id="1040" name="Picture 16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259388"/>
            <a:ext cx="531818" cy="425454"/>
          </a:xfrm>
          <a:prstGeom prst="rect">
            <a:avLst/>
          </a:prstGeom>
          <a:noFill/>
        </p:spPr>
      </p:pic>
      <p:pic>
        <p:nvPicPr>
          <p:cNvPr id="1041" name="Picture 17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054600"/>
            <a:ext cx="544533" cy="435626"/>
          </a:xfrm>
          <a:prstGeom prst="rect">
            <a:avLst/>
          </a:prstGeom>
          <a:noFill/>
        </p:spPr>
      </p:pic>
      <p:pic>
        <p:nvPicPr>
          <p:cNvPr id="1042" name="Picture 18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7044" y="3019424"/>
            <a:ext cx="511969" cy="409575"/>
          </a:xfrm>
          <a:prstGeom prst="rect">
            <a:avLst/>
          </a:prstGeom>
          <a:noFill/>
        </p:spPr>
      </p:pic>
      <p:pic>
        <p:nvPicPr>
          <p:cNvPr id="1043" name="Picture 19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49" y="500042"/>
            <a:ext cx="545729" cy="436583"/>
          </a:xfrm>
          <a:prstGeom prst="rect">
            <a:avLst/>
          </a:prstGeom>
          <a:noFill/>
        </p:spPr>
      </p:pic>
      <p:pic>
        <p:nvPicPr>
          <p:cNvPr id="1044" name="Picture 20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58763"/>
            <a:ext cx="622288" cy="497830"/>
          </a:xfrm>
          <a:prstGeom prst="rect">
            <a:avLst/>
          </a:prstGeom>
          <a:noFill/>
        </p:spPr>
      </p:pic>
      <p:pic>
        <p:nvPicPr>
          <p:cNvPr id="1045" name="Picture 21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5263" y="3317875"/>
            <a:ext cx="381000" cy="304800"/>
          </a:xfrm>
          <a:prstGeom prst="rect">
            <a:avLst/>
          </a:prstGeom>
          <a:noFill/>
        </p:spPr>
      </p:pic>
      <p:pic>
        <p:nvPicPr>
          <p:cNvPr id="1046" name="Picture 22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0200" y="2703513"/>
            <a:ext cx="381000" cy="304800"/>
          </a:xfrm>
          <a:prstGeom prst="rect">
            <a:avLst/>
          </a:prstGeom>
          <a:noFill/>
        </p:spPr>
      </p:pic>
      <p:pic>
        <p:nvPicPr>
          <p:cNvPr id="1047" name="Picture 23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2" y="3376952"/>
            <a:ext cx="565123" cy="452098"/>
          </a:xfrm>
          <a:prstGeom prst="rect">
            <a:avLst/>
          </a:prstGeom>
          <a:noFill/>
        </p:spPr>
      </p:pic>
      <p:pic>
        <p:nvPicPr>
          <p:cNvPr id="1048" name="Picture 24" descr="D:\Мои рисунки\картинки\Новая папка\zvezdia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8" y="5495629"/>
            <a:ext cx="506386" cy="405109"/>
          </a:xfrm>
          <a:prstGeom prst="rect">
            <a:avLst/>
          </a:prstGeom>
          <a:noFill/>
        </p:spPr>
      </p:pic>
      <p:pic>
        <p:nvPicPr>
          <p:cNvPr id="1055" name="Picture 31" descr="D:\Мои рисунки\картинки\Новая папка\zvezdia-5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3825" y="1746250"/>
            <a:ext cx="447675" cy="390525"/>
          </a:xfrm>
          <a:prstGeom prst="rect">
            <a:avLst/>
          </a:prstGeom>
          <a:noFill/>
        </p:spPr>
      </p:pic>
      <p:pic>
        <p:nvPicPr>
          <p:cNvPr id="1058" name="Picture 34" descr="D:\Мои рисунки\картинки\Новая папка\zvezdia-5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2700" y="1371600"/>
            <a:ext cx="447675" cy="390525"/>
          </a:xfrm>
          <a:prstGeom prst="rect">
            <a:avLst/>
          </a:prstGeom>
          <a:noFill/>
        </p:spPr>
      </p:pic>
      <p:pic>
        <p:nvPicPr>
          <p:cNvPr id="73" name="Picture 57" descr="D:\Мои рисунки\картинки\Новая папка\zvezdia-29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928670"/>
            <a:ext cx="1524000" cy="1571625"/>
          </a:xfrm>
          <a:prstGeom prst="rect">
            <a:avLst/>
          </a:prstGeom>
          <a:noFill/>
        </p:spPr>
      </p:pic>
      <p:pic>
        <p:nvPicPr>
          <p:cNvPr id="74" name="Picture 57" descr="D:\Мои рисунки\картинки\Новая папка\zvezdia-29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857496"/>
            <a:ext cx="1524000" cy="1571625"/>
          </a:xfrm>
          <a:prstGeom prst="rect">
            <a:avLst/>
          </a:prstGeom>
          <a:noFill/>
        </p:spPr>
      </p:pic>
      <p:pic>
        <p:nvPicPr>
          <p:cNvPr id="75" name="Picture 57" descr="D:\Мои рисунки\картинки\Новая папка\zvezdia-29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5143512"/>
            <a:ext cx="1524000" cy="1571625"/>
          </a:xfrm>
          <a:prstGeom prst="rect">
            <a:avLst/>
          </a:prstGeom>
          <a:noFill/>
        </p:spPr>
      </p:pic>
      <p:pic>
        <p:nvPicPr>
          <p:cNvPr id="76" name="Picture 57" descr="D:\Мои рисунки\картинки\Новая папка\zvezdia-29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929066"/>
            <a:ext cx="1524000" cy="1571625"/>
          </a:xfrm>
          <a:prstGeom prst="rect">
            <a:avLst/>
          </a:prstGeom>
          <a:noFill/>
        </p:spPr>
      </p:pic>
      <p:pic>
        <p:nvPicPr>
          <p:cNvPr id="77" name="Picture 57" descr="D:\Мои рисунки\картинки\Новая папка\zvezdia-29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500042"/>
            <a:ext cx="1524000" cy="1571625"/>
          </a:xfrm>
          <a:prstGeom prst="rect">
            <a:avLst/>
          </a:prstGeom>
          <a:noFill/>
        </p:spPr>
      </p:pic>
      <p:pic>
        <p:nvPicPr>
          <p:cNvPr id="78" name="Picture 57" descr="D:\Мои рисунки\картинки\Новая папка\zvezdia-29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143380"/>
            <a:ext cx="1524000" cy="1571625"/>
          </a:xfrm>
          <a:prstGeom prst="rect">
            <a:avLst/>
          </a:prstGeom>
          <a:noFill/>
        </p:spPr>
      </p:pic>
      <p:pic>
        <p:nvPicPr>
          <p:cNvPr id="79" name="Picture 57" descr="D:\Мои рисунки\картинки\Новая папка\zvezdia-29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571612"/>
            <a:ext cx="1524000" cy="15716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1995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3000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рисунки\126 фоны для презентаций\731474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0_6a733_28e46f34_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73957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en_mate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46" y="0"/>
            <a:ext cx="235745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abka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2428868"/>
            <a:ext cx="3428992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загрузки\Донечччина\украънськы хати\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2928934"/>
            <a:ext cx="3286148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Мои рисунки\картинки\українські\893794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загрузки\Донечччина\украънськы хати\ft_19.05.10_dovjenko_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64" y="3214662"/>
            <a:ext cx="514353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ezot.haraktern-300x189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43372" y="285728"/>
            <a:ext cx="4357710" cy="3214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загрузки\Донечччина\украънськы хати\ft_19.05.10_dovjenko_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2912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5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43248"/>
            <a:ext cx="4572000" cy="332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15733e11dd17c1e788c1660bcd32b8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2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949122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36123756_17325943_7397383_22812482_f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0" name="Picture 2" descr="D:\Мои рисунки\картинки\Новая папка\zvezdia-47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00306"/>
            <a:ext cx="1714512" cy="1785950"/>
          </a:xfrm>
          <a:prstGeom prst="rect">
            <a:avLst/>
          </a:prstGeom>
          <a:noFill/>
        </p:spPr>
      </p:pic>
      <p:pic>
        <p:nvPicPr>
          <p:cNvPr id="12" name="Picture 55" descr="D:\Мои рисунки\картинки\Новая папка\zvezdia-53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1562100" cy="1562100"/>
          </a:xfrm>
          <a:prstGeom prst="rect">
            <a:avLst/>
          </a:prstGeom>
          <a:noFill/>
        </p:spPr>
      </p:pic>
      <p:pic>
        <p:nvPicPr>
          <p:cNvPr id="13" name="Picture 55" descr="D:\Мои рисунки\картинки\Новая папка\zvezdia-53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571480"/>
            <a:ext cx="1562100" cy="1562100"/>
          </a:xfrm>
          <a:prstGeom prst="rect">
            <a:avLst/>
          </a:prstGeom>
          <a:noFill/>
        </p:spPr>
      </p:pic>
      <p:pic>
        <p:nvPicPr>
          <p:cNvPr id="14" name="Picture 55" descr="D:\Мои рисунки\картинки\Новая папка\zvezdia-53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857760"/>
            <a:ext cx="1562100" cy="1562100"/>
          </a:xfrm>
          <a:prstGeom prst="rect">
            <a:avLst/>
          </a:prstGeom>
          <a:noFill/>
        </p:spPr>
      </p:pic>
      <p:pic>
        <p:nvPicPr>
          <p:cNvPr id="15" name="Picture 55" descr="D:\Мои рисунки\картинки\Новая папка\zvezdia-53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3786190"/>
            <a:ext cx="1562100" cy="1562100"/>
          </a:xfrm>
          <a:prstGeom prst="rect">
            <a:avLst/>
          </a:prstGeom>
          <a:noFill/>
        </p:spPr>
      </p:pic>
      <p:pic>
        <p:nvPicPr>
          <p:cNvPr id="16" name="Picture 55" descr="D:\Мои рисунки\картинки\Новая папка\zvezdia-53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214686"/>
            <a:ext cx="1562100" cy="1562100"/>
          </a:xfrm>
          <a:prstGeom prst="rect">
            <a:avLst/>
          </a:prstGeom>
          <a:noFill/>
        </p:spPr>
      </p:pic>
      <p:pic>
        <p:nvPicPr>
          <p:cNvPr id="17" name="Picture 55" descr="D:\Мои рисунки\картинки\Новая папка\zvezdia-53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714356"/>
            <a:ext cx="1562100" cy="1562100"/>
          </a:xfrm>
          <a:prstGeom prst="rect">
            <a:avLst/>
          </a:prstGeom>
          <a:noFill/>
        </p:spPr>
      </p:pic>
      <p:pic>
        <p:nvPicPr>
          <p:cNvPr id="18" name="Picture 55" descr="D:\Мои рисунки\картинки\Новая папка\zvezdia-53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929198"/>
            <a:ext cx="1562100" cy="15621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загрузки\Донечччина\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загрузки\Донечччина\3397013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D:\загрузки\Донечччина\украънськы хати\1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загрузки\Донечччина\украънськы хати\8709923_9961fc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загрузки\Донечччина\украънськы хати\ft_01.06.09_yarmarka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D:\загрузки\Донечччина\украънськы хати\Gora-Paras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929330"/>
            <a:ext cx="5476900" cy="107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61983_b6e53f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61977_b37f52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3000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15</cp:revision>
  <dcterms:modified xsi:type="dcterms:W3CDTF">2013-01-15T21:05:34Z</dcterms:modified>
</cp:coreProperties>
</file>