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8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737301-B6EC-47C7-A808-114CDC452EEA}" type="datetimeFigureOut">
              <a:rPr lang="uk-UA" smtClean="0"/>
              <a:pPr/>
              <a:t>11.10.2012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C5D2AA-8B84-4DE8-AC1F-289ABFDB92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55;&#1077;&#1089;&#1085;&#1103;%20&#1080;&#1079;%20&#1082;&#1080;&#1085;&#1086;&#1092;&#1080;&#1083;&#1100;&#1084;&#1072;%20&#1059;&#1089;&#1072;&#1090;&#1099;&#1081;%20&#1085;&#1103;&#1085;&#1100;%20(mp3ostrov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04664"/>
            <a:ext cx="3204154" cy="1944216"/>
          </a:xfrm>
        </p:spPr>
        <p:txBody>
          <a:bodyPr>
            <a:normAutofit/>
          </a:bodyPr>
          <a:lstStyle/>
          <a:p>
            <a:r>
              <a:rPr lang="ru-RU" u="sng" dirty="0" smtClean="0"/>
              <a:t>Команда : </a:t>
            </a:r>
            <a:r>
              <a:rPr lang="ru-RU" u="sng" dirty="0" smtClean="0">
                <a:latin typeface="Comic Sans MS" pitchFamily="66" charset="0"/>
              </a:rPr>
              <a:t>»</a:t>
            </a:r>
            <a:r>
              <a:rPr lang="ru-RU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Стриж</a:t>
            </a:r>
            <a:r>
              <a:rPr lang="ru-RU" u="sng" dirty="0" smtClean="0">
                <a:latin typeface="Comic Sans MS" pitchFamily="66" charset="0"/>
              </a:rPr>
              <a:t>».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err="1" smtClean="0">
                <a:latin typeface="Comic Sans MS" pitchFamily="66" charset="0"/>
              </a:rPr>
              <a:t>Макеевской</a:t>
            </a:r>
            <a:r>
              <a:rPr lang="ru-RU" dirty="0" smtClean="0">
                <a:latin typeface="Comic Sans MS" pitchFamily="66" charset="0"/>
              </a:rPr>
              <a:t> общеобразовательной школы </a:t>
            </a:r>
            <a:r>
              <a:rPr lang="en-US" dirty="0" smtClean="0">
                <a:latin typeface="Comic Sans MS" pitchFamily="66" charset="0"/>
              </a:rPr>
              <a:t>|-|| </a:t>
            </a:r>
            <a:r>
              <a:rPr lang="ru-RU" dirty="0" smtClean="0">
                <a:latin typeface="Comic Sans MS" pitchFamily="66" charset="0"/>
              </a:rPr>
              <a:t>ступеней </a:t>
            </a:r>
            <a:r>
              <a:rPr lang="ru-RU" dirty="0" smtClean="0">
                <a:latin typeface="Comic Sans MS" pitchFamily="66" charset="0"/>
                <a:cs typeface="Aparajita" pitchFamily="34" charset="0"/>
              </a:rPr>
              <a:t>№</a:t>
            </a:r>
            <a:r>
              <a:rPr lang="ru-RU" dirty="0" smtClean="0">
                <a:latin typeface="Comic Sans MS" pitchFamily="66" charset="0"/>
              </a:rPr>
              <a:t> 91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5" name="Рисунок 4" descr="IMG_527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28662" y="1437276"/>
            <a:ext cx="4251766" cy="31888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2998765"/>
            <a:ext cx="3109906" cy="26634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Девиз: </a:t>
            </a:r>
            <a:r>
              <a:rPr lang="ru-RU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»Выше взлететь,</a:t>
            </a:r>
          </a:p>
          <a:p>
            <a:r>
              <a:rPr lang="ru-RU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Больше узнать и победу одержать».</a:t>
            </a:r>
            <a:endParaRPr lang="uk-UA" sz="2400" b="1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Песня из кинофильма Усатый ня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 flipV="1">
            <a:off x="714348" y="571480"/>
            <a:ext cx="331811" cy="40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405741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Капитан команды </a:t>
            </a:r>
            <a:br>
              <a:rPr lang="ru-RU" dirty="0" smtClean="0"/>
            </a:br>
            <a:r>
              <a:rPr lang="ru-RU" dirty="0" smtClean="0"/>
              <a:t>Аксенов Никита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727" y="2124497"/>
            <a:ext cx="4320480" cy="3214710"/>
          </a:xfrm>
        </p:spPr>
      </p:pic>
      <p:sp>
        <p:nvSpPr>
          <p:cNvPr id="6" name="TextBox 5"/>
          <p:cNvSpPr txBox="1"/>
          <p:nvPr/>
        </p:nvSpPr>
        <p:spPr>
          <a:xfrm>
            <a:off x="1763688" y="606249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Ум – самый легкий груз в дорогу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45263990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877272"/>
            <a:ext cx="6336704" cy="7302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Хорошее настроение- залог успеха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55776" y="404664"/>
            <a:ext cx="360040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Сафонов Олег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2857500" cy="3810000"/>
          </a:xfrm>
        </p:spPr>
      </p:pic>
    </p:spTree>
    <p:extLst>
      <p:ext uri="{BB962C8B-B14F-4D97-AF65-F5344CB8AC3E}">
        <p14:creationId xmlns="" xmlns:p14="http://schemas.microsoft.com/office/powerpoint/2010/main" val="2995896599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404664"/>
            <a:ext cx="756084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Мороз Андрей</a:t>
            </a:r>
            <a:endParaRPr lang="uk-UA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2857500" cy="3810000"/>
          </a:xfrm>
        </p:spPr>
      </p:pic>
      <p:sp>
        <p:nvSpPr>
          <p:cNvPr id="7" name="TextBox 6"/>
          <p:cNvSpPr txBox="1"/>
          <p:nvPr/>
        </p:nvSpPr>
        <p:spPr>
          <a:xfrm>
            <a:off x="285720" y="635795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Совершенствуя тело, совершенствуешь душу.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44296044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488832" cy="730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Хорошее начало – половина дела.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63272" cy="11263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Анжела </a:t>
            </a:r>
            <a:r>
              <a:rPr lang="ru-RU" sz="5400" dirty="0"/>
              <a:t>К</a:t>
            </a:r>
            <a:r>
              <a:rPr lang="ru-RU" sz="5400" dirty="0" smtClean="0"/>
              <a:t>омарова</a:t>
            </a:r>
            <a:endParaRPr lang="uk-UA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857500" cy="3810000"/>
          </a:xfrm>
        </p:spPr>
      </p:pic>
    </p:spTree>
    <p:extLst>
      <p:ext uri="{BB962C8B-B14F-4D97-AF65-F5344CB8AC3E}">
        <p14:creationId xmlns="" xmlns:p14="http://schemas.microsoft.com/office/powerpoint/2010/main" val="3976210101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33256"/>
            <a:ext cx="7776864" cy="9462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Мудрым никто не родился ,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 научился.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63272" cy="105433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Гриднева </a:t>
            </a:r>
            <a:r>
              <a:rPr lang="ru-RU" sz="5400" dirty="0"/>
              <a:t>У</a:t>
            </a:r>
            <a:r>
              <a:rPr lang="ru-RU" sz="5400" dirty="0" smtClean="0"/>
              <a:t>льяна</a:t>
            </a:r>
            <a:endParaRPr lang="uk-UA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857500" cy="3810000"/>
          </a:xfrm>
        </p:spPr>
      </p:pic>
    </p:spTree>
    <p:extLst>
      <p:ext uri="{BB962C8B-B14F-4D97-AF65-F5344CB8AC3E}">
        <p14:creationId xmlns="" xmlns:p14="http://schemas.microsoft.com/office/powerpoint/2010/main" val="535689487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08912" cy="7302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Добро , сделанное нами вечером , дарит нам счастье утром.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19256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Билусяк</a:t>
            </a:r>
            <a:r>
              <a:rPr lang="ru-RU" sz="4400" dirty="0" smtClean="0"/>
              <a:t> Артем</a:t>
            </a:r>
            <a:endParaRPr lang="uk-UA" sz="4400" dirty="0"/>
          </a:p>
        </p:txBody>
      </p:sp>
      <p:pic>
        <p:nvPicPr>
          <p:cNvPr id="5" name="Содержимое 4" descr="IMG_52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73298" y="1912926"/>
            <a:ext cx="4445019" cy="3333764"/>
          </a:xfrm>
        </p:spPr>
      </p:pic>
    </p:spTree>
    <p:extLst>
      <p:ext uri="{BB962C8B-B14F-4D97-AF65-F5344CB8AC3E}">
        <p14:creationId xmlns="" xmlns:p14="http://schemas.microsoft.com/office/powerpoint/2010/main" val="524732574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Прилетели к вам стрижи на игру и на призы.</a:t>
            </a:r>
            <a:endParaRPr lang="uk-UA" sz="4000" dirty="0"/>
          </a:p>
        </p:txBody>
      </p:sp>
      <p:pic>
        <p:nvPicPr>
          <p:cNvPr id="4" name="Содержимое 3" descr="IMG_5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042" y="1700213"/>
            <a:ext cx="6034616" cy="4229117"/>
          </a:xfrm>
        </p:spPr>
      </p:pic>
      <p:sp>
        <p:nvSpPr>
          <p:cNvPr id="5" name="TextBox 4"/>
          <p:cNvSpPr txBox="1"/>
          <p:nvPr/>
        </p:nvSpPr>
        <p:spPr>
          <a:xfrm>
            <a:off x="714348" y="614364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Желаем всем интересной игры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52861221"/>
      </p:ext>
    </p:extLst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84</Words>
  <Application>Microsoft Office PowerPoint</Application>
  <PresentationFormat>Экран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Команда : »Стриж». Макеевской общеобразовательной школы |-|| ступеней № 91</vt:lpstr>
      <vt:lpstr>Капитан команды  Аксенов Никита</vt:lpstr>
      <vt:lpstr>Хорошее настроение- залог успеха</vt:lpstr>
      <vt:lpstr>Слайд 4</vt:lpstr>
      <vt:lpstr>Хорошее начало – половина дела.</vt:lpstr>
      <vt:lpstr>Мудрым никто не родился ,  а научился.</vt:lpstr>
      <vt:lpstr>Добро , сделанное нами вечером , дарит нам счастье утром.</vt:lpstr>
      <vt:lpstr>Прилетели к вам стрижи на игру и на призы.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: »Стриж». Макеевской общеобразовательной школы |-|| ступеней № 91</dc:title>
  <dc:creator>Татьяна</dc:creator>
  <cp:lastModifiedBy>User</cp:lastModifiedBy>
  <cp:revision>7</cp:revision>
  <dcterms:created xsi:type="dcterms:W3CDTF">2012-10-10T12:36:01Z</dcterms:created>
  <dcterms:modified xsi:type="dcterms:W3CDTF">2012-10-11T11:17:46Z</dcterms:modified>
</cp:coreProperties>
</file>