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0" r:id="rId3"/>
    <p:sldId id="261" r:id="rId4"/>
    <p:sldId id="27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B9A4C-1A0D-4816-AFE6-AAEE4CBCDD69}" type="datetimeFigureOut">
              <a:rPr lang="uk-UA" smtClean="0"/>
              <a:pPr/>
              <a:t>14.01.2014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CDE38-C57C-4657-9EE8-1F1BC6C05DB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1/14/2014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81400" y="-304800"/>
            <a:ext cx="3429000" cy="452596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Жирафа </a:t>
            </a:r>
            <a:r>
              <a:rPr lang="ru-RU" b="1" i="1" dirty="0" err="1" smtClean="0">
                <a:solidFill>
                  <a:srgbClr val="FF0000"/>
                </a:solidFill>
              </a:rPr>
              <a:t>Рафа</a:t>
            </a:r>
            <a:r>
              <a:rPr lang="ru-RU" b="1" i="1" dirty="0" smtClean="0">
                <a:solidFill>
                  <a:srgbClr val="FF0000"/>
                </a:solidFill>
              </a:rPr>
              <a:t> учит своих друзей правилам дорожного движения 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flipH="1" flipV="1">
            <a:off x="4495799" y="6126163"/>
            <a:ext cx="45719" cy="46037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 flipH="1" flipV="1">
            <a:off x="8686800" y="6553199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uk-UA" sz="2000" dirty="0"/>
          </a:p>
        </p:txBody>
      </p:sp>
      <p:pic>
        <p:nvPicPr>
          <p:cNvPr id="1028" name="Picture 4" descr="http://cs4120.vkontakte.ru/u10293915/30548297/x_ecb5fc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267200"/>
            <a:ext cx="1524001" cy="203326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2971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http://www.stihi.ru/pics/2012/10/09/253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362200"/>
            <a:ext cx="1536427" cy="346269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2402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457200"/>
            <a:ext cx="3657600" cy="3429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Безопасный островок 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Есть у перекрестка. </a:t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Ты его найдешь, дружок.</a:t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Круглый он -  в полоску.</a:t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uk-UA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27582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www.stihi.ru/pics/2012/10/09/25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905000"/>
            <a:ext cx="1724340" cy="3886200"/>
          </a:xfrm>
          <a:prstGeom prst="rect">
            <a:avLst/>
          </a:prstGeom>
          <a:noFill/>
        </p:spPr>
      </p:pic>
      <p:pic>
        <p:nvPicPr>
          <p:cNvPr id="5122" name="Picture 2" descr="http://www.autobahn.com.ua/pdd/images/markings/1.17.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81400"/>
            <a:ext cx="3790950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2168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2600" y="457200"/>
            <a:ext cx="3124200" cy="55165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Есть у меня велосипед, 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но нет 14 лет.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Пока катаюсь во дворе,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где безопасно детворе!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4578" name="Picture 2" descr="http://nashamasha.com.ua/data/big/duplo_giraf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3657600" cy="54864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57200"/>
            <a:ext cx="1371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1825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581400" cy="541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Велосипедная дорожка!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Обгоняй Максим Сережку.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Вам никто не помешает –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Этот знак все дети знают.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5602" name="Picture 2" descr="http://planeta-old.ru/files/Image/files/news/giraf_vel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1"/>
            <a:ext cx="3352800" cy="5334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676400"/>
            <a:ext cx="137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http://expoznak.ru/picture_library/items/imgitem39862505623532_inpu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457200"/>
            <a:ext cx="1371599" cy="1219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2027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3800" y="533400"/>
            <a:ext cx="3505200" cy="52578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Осторожно на дороге!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Берегите руки – ноги,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соблюдайте ПДД,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а иначе быть беде!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6626" name="Picture 2" descr="Всё, я обиделся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3124200" cy="540365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295400"/>
            <a:ext cx="1371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2823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066800"/>
            <a:ext cx="7772400" cy="25822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Подготовила: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у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читель 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Стадник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 Светлана  Витальевна</a:t>
            </a:r>
            <a:endParaRPr lang="uk-UA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10468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yandex.st/lego/_/La6qi18Z8LwgnZdsAr1qy1GwCw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9460" name="Picture 4" descr="http://yandex.st/lego/_/La6qi18Z8LwgnZdsAr1qy1GwCw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9462" name="Picture 6" descr="http://www.propaganda-bdd.ru/images/image/knigi/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447800"/>
            <a:ext cx="7398913" cy="54102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8388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200" i="1" dirty="0" smtClean="0">
                <a:solidFill>
                  <a:schemeClr val="accent3">
                    <a:lumMod val="75000"/>
                  </a:schemeClr>
                </a:solidFill>
              </a:rPr>
              <a:t>В дождь и в ясную погоду здесь не ходят пешеходы.</a:t>
            </a:r>
            <a:br>
              <a:rPr lang="ru-RU" sz="2200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200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i="1" dirty="0" smtClean="0">
                <a:solidFill>
                  <a:schemeClr val="accent3">
                    <a:lumMod val="75000"/>
                  </a:schemeClr>
                </a:solidFill>
              </a:rPr>
              <a:t>Говорит им знак одно:"Вам ходить </a:t>
            </a:r>
            <a:r>
              <a:rPr lang="ru-RU" sz="2200" i="1" dirty="0" smtClean="0">
                <a:solidFill>
                  <a:srgbClr val="C00000"/>
                </a:solidFill>
              </a:rPr>
              <a:t>запрещено</a:t>
            </a:r>
            <a:r>
              <a:rPr lang="ru-RU" sz="2200" i="1" dirty="0" smtClean="0">
                <a:solidFill>
                  <a:schemeClr val="accent3">
                    <a:lumMod val="75000"/>
                  </a:schemeClr>
                </a:solidFill>
              </a:rPr>
              <a:t>!"</a:t>
            </a:r>
            <a:endParaRPr lang="ru-RU" sz="22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 flipV="1">
            <a:off x="457200" y="6126163"/>
            <a:ext cx="45719" cy="46037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 flipH="1">
            <a:off x="8686799" y="6019800"/>
            <a:ext cx="45719" cy="106363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pic>
        <p:nvPicPr>
          <p:cNvPr id="19464" name="Picture 8" descr="http://us.123rf.com/400wm/400/400/123rfaurinko/123rfaurinko0612/123rfaurinko061200004/663243-funny-giraffe-with-a-cute-smile-animal-series-illustration-painting-drawing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V="1">
            <a:off x="9144000" y="6857999"/>
            <a:ext cx="55418" cy="78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2217737"/>
            <a:ext cx="1295400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Стихи о дорожных знаках. Дорожный знак. Движение пешеходов запрещено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1219200"/>
            <a:ext cx="914400" cy="98683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2418">
    <p:wedge/>
    <p:sndAc>
      <p:stSnd>
        <p:snd r:embed="rId2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vseodetyah.com/editorfiles/11s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116" y="457200"/>
            <a:ext cx="4209802" cy="44957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886200" cy="52117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Перейти дорогу можно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Там, где знак стоит </a:t>
            </a:r>
            <a:r>
              <a:rPr lang="ru-RU" dirty="0" smtClean="0">
                <a:solidFill>
                  <a:srgbClr val="C00000"/>
                </a:solidFill>
              </a:rPr>
              <a:t>дорожный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Чтобы мы его узнали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нам его нарисовали.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 flipH="1">
            <a:off x="381000" y="6080444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 flipH="1">
            <a:off x="8686800" y="6080444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pic>
        <p:nvPicPr>
          <p:cNvPr id="20484" name="Picture 4" descr="http://grand-co.ru/d/71537/d/114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0"/>
            <a:ext cx="4267200" cy="3376534"/>
          </a:xfrm>
          <a:prstGeom prst="rect">
            <a:avLst/>
          </a:prstGeom>
          <a:noFill/>
        </p:spPr>
      </p:pic>
      <p:pic>
        <p:nvPicPr>
          <p:cNvPr id="20486" name="Picture 6" descr="http://akak.ru/steps/pictures/000/037/228_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745" y="3125124"/>
            <a:ext cx="1203656" cy="1218275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124200"/>
            <a:ext cx="12954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2277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bdd.do.am/_nw/2/114459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4267200" cy="535935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0" y="533400"/>
            <a:ext cx="2590800" cy="5257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Объяснить надо запросто, 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Будь ты юн или стар: 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Мостовая для транспорта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Для тебя — тротуар!</a:t>
            </a:r>
            <a:r>
              <a:rPr lang="ru-RU" sz="2800" dirty="0" smtClean="0"/>
              <a:t> </a:t>
            </a:r>
            <a:br>
              <a:rPr lang="ru-RU" sz="2800" dirty="0" smtClean="0"/>
            </a:br>
            <a:r>
              <a:rPr lang="ru-RU" sz="2800" dirty="0" smtClean="0"/>
              <a:t>  </a:t>
            </a:r>
            <a:endParaRPr lang="uk-UA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5608826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 flipH="1" flipV="1">
            <a:off x="8510646" y="5653914"/>
            <a:ext cx="99953" cy="61086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905000"/>
            <a:ext cx="137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i.online.ua/pdd/img/znaks/33_4_13_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5720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513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5-tub-ua.yandex.net/i?id=55188307-1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6348984" cy="421814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600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По переходу я иду </a:t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и на машины вниз смотрю.</a:t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Вот так </a:t>
            </a:r>
            <a:r>
              <a:rPr lang="ru-RU" sz="2400" dirty="0" smtClean="0">
                <a:solidFill>
                  <a:srgbClr val="C00000"/>
                </a:solidFill>
              </a:rPr>
              <a:t>надземный переход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Пешеходу путь дает.</a:t>
            </a:r>
            <a:endParaRPr lang="uk-UA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905000"/>
            <a:ext cx="1828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2386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tunnel.ru/userfiles/ck/images/3313/11._Polzujsya_podzemnym_perehodom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4529185" cy="55218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77000" y="533400"/>
            <a:ext cx="2286000" cy="480060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  <a:t>Знает каждый пешеход про </a:t>
            </a:r>
            <a:b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подземный этот ход.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  <a:t>Город он не украшает, </a:t>
            </a:r>
            <a:b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  <a:t>но машинам не мешает!</a:t>
            </a:r>
            <a:br>
              <a:rPr lang="ru-RU" sz="2400" i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uk-UA" sz="2400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 flipH="1" flipV="1">
            <a:off x="381000" y="6126163"/>
            <a:ext cx="76200" cy="46037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 flipH="1" flipV="1">
            <a:off x="8686800" y="6126163"/>
            <a:ext cx="76200" cy="46037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pic>
        <p:nvPicPr>
          <p:cNvPr id="22532" name="Picture 4" descr="http://irkutsk.sibnovosti.ru/pictures/0378/3444/mer_irkutska_proveril_podzemnye_perehod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57200"/>
            <a:ext cx="1600200" cy="16002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057400"/>
            <a:ext cx="137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248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8800" y="457200"/>
            <a:ext cx="3048000" cy="39624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Светофор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большой помощник,</a:t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лучший друг для всех в пути.</a:t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Он всегда предупреждает</a:t>
            </a:r>
            <a:b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цветом, можно ли идти.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  <p:pic>
        <p:nvPicPr>
          <p:cNvPr id="23554" name="Picture 2" descr="http://www.forchel.ru/uploads/posts/2011-04/thumbs/1302028262_bezko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3893660" cy="54102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295400"/>
            <a:ext cx="1371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http://moto-sto.ru/wp-content/uploads/2012/02/595px-1.8_road_sign.svg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343400"/>
            <a:ext cx="1447800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2449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9800" y="533400"/>
            <a:ext cx="2667000" cy="5257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Из </a:t>
            </a:r>
            <a:r>
              <a:rPr lang="ru-RU" dirty="0" smtClean="0">
                <a:solidFill>
                  <a:srgbClr val="C00000"/>
                </a:solidFill>
              </a:rPr>
              <a:t>автобуса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ты вышел </a:t>
            </a:r>
            <a:r>
              <a:rPr lang="ru-RU" dirty="0" smtClean="0">
                <a:solidFill>
                  <a:srgbClr val="C00000"/>
                </a:solidFill>
              </a:rPr>
              <a:t>сзади обходи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если хочешь ты дорогу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сразу перейти.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uk-UA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4578" name="Picture 2" descr="http://little.com.ua/images/stories/useful/1616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3678150" cy="5410199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676400"/>
            <a:ext cx="1676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 descr="http://900igr.net/datai/okruzhajuschij-mir/Znaki/0013-017-Ostanovki-obschestvennogo-transport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81000"/>
            <a:ext cx="869396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2277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0" y="228600"/>
            <a:ext cx="2819400" cy="5562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Если ехал ты в </a:t>
            </a:r>
            <a:r>
              <a:rPr lang="ru-RU" dirty="0" smtClean="0">
                <a:solidFill>
                  <a:srgbClr val="C00000"/>
                </a:solidFill>
              </a:rPr>
              <a:t>трамвае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все наоборот – 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спереди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трамвай обходим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смотрим и вперед.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pic>
        <p:nvPicPr>
          <p:cNvPr id="25602" name="Picture 2" descr="http://900igr.net/datai/obg/Avtomobil/0024-035-Dvizhenie-avtomobil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3962399" cy="5441639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286000"/>
            <a:ext cx="1371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i.online.ua/pdd/img/znaks/33_5_42_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81000"/>
            <a:ext cx="1295400" cy="193014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2231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232</TotalTime>
  <Words>58</Words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Жирафа Рафа учит своих друзей правилам дорожного движения </vt:lpstr>
      <vt:lpstr> В дождь и в ясную погоду здесь не ходят пешеходы.  Говорит им знак одно:"Вам ходить запрещено!"</vt:lpstr>
      <vt:lpstr>Перейти дорогу можно Там, где знак стоит дорожный. Чтобы мы его узнали нам его нарисовали. </vt:lpstr>
      <vt:lpstr>Объяснить надо запросто,  Будь ты юн или стар:  Мостовая для транспорта Для тебя — тротуар!    </vt:lpstr>
      <vt:lpstr>По переходу я иду  и на машины вниз смотрю. Вот так надземный переход Пешеходу путь дает.</vt:lpstr>
      <vt:lpstr>Знает каждый пешеход про  подземный этот ход. Город он не украшает,  но машинам не мешает! </vt:lpstr>
      <vt:lpstr>Светофор большой помощник, лучший друг для всех в пути. Он всегда предупреждает цветом, можно ли идти. </vt:lpstr>
      <vt:lpstr>Из автобуса ты вышел сзади обходи, если хочешь ты дорогу сразу перейти. </vt:lpstr>
      <vt:lpstr>Если ехал ты в трамвае, все наоборот –  спереди трамвай обходим, смотрим и вперед. </vt:lpstr>
      <vt:lpstr>      Безопасный островок  Есть у перекрестка.  Ты его найдешь, дружок. Круглый он -  в полоску. </vt:lpstr>
      <vt:lpstr>Есть у меня велосипед,  но нет 14 лет. Пока катаюсь во дворе, где безопасно детворе! </vt:lpstr>
      <vt:lpstr>Велосипедная дорожка! Обгоняй Максим Сережку. Вам никто не помешает – Этот знак все дети знают. </vt:lpstr>
      <vt:lpstr>Осторожно на дороге! Берегите руки – ноги, соблюдайте ПДД, а иначе быть беде! </vt:lpstr>
      <vt:lpstr>Подготовила: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Родина жирафа рафа вивчає правила дорожнього руху</dc:title>
  <dc:creator>USER</dc:creator>
  <cp:lastModifiedBy>мзш-91</cp:lastModifiedBy>
  <cp:revision>65</cp:revision>
  <dcterms:created xsi:type="dcterms:W3CDTF">2013-02-08T15:13:13Z</dcterms:created>
  <dcterms:modified xsi:type="dcterms:W3CDTF">2014-01-14T09:01:05Z</dcterms:modified>
</cp:coreProperties>
</file>