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59" r:id="rId5"/>
    <p:sldId id="263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58D"/>
    <a:srgbClr val="CCCCFF"/>
    <a:srgbClr val="CC99FF"/>
    <a:srgbClr val="9999FF"/>
    <a:srgbClr val="856BA5"/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16552-38C3-4A36-AFE3-87B2123F37F6}" type="doc">
      <dgm:prSet loTypeId="urn:microsoft.com/office/officeart/2008/layout/RadialCluster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D5F34968-3DD8-4869-BCEF-9A08B48A43D6}">
      <dgm:prSet phldrT="[Текст]" custT="1"/>
      <dgm:spPr/>
      <dgm:t>
        <a:bodyPr/>
        <a:lstStyle/>
        <a:p>
          <a:r>
            <a:rPr lang="uk-UA" sz="2400" b="1" i="0" dirty="0" smtClean="0">
              <a:latin typeface="+mn-lt"/>
            </a:rPr>
            <a:t>Ключові компетентності</a:t>
          </a:r>
          <a:endParaRPr lang="ru-RU" sz="2400" b="1" i="0" dirty="0">
            <a:latin typeface="+mn-lt"/>
          </a:endParaRPr>
        </a:p>
      </dgm:t>
    </dgm:pt>
    <dgm:pt modelId="{4B74FAD8-5943-438D-A366-F4FC26FEA0A8}" type="parTrans" cxnId="{800A3395-9637-4521-9E56-49AF1E2E6739}">
      <dgm:prSet/>
      <dgm:spPr/>
      <dgm:t>
        <a:bodyPr/>
        <a:lstStyle/>
        <a:p>
          <a:endParaRPr lang="ru-RU"/>
        </a:p>
      </dgm:t>
    </dgm:pt>
    <dgm:pt modelId="{2EF77DF4-3D88-4BB8-BF8F-ECAC8EF7ED98}" type="sibTrans" cxnId="{800A3395-9637-4521-9E56-49AF1E2E6739}">
      <dgm:prSet/>
      <dgm:spPr/>
      <dgm:t>
        <a:bodyPr/>
        <a:lstStyle/>
        <a:p>
          <a:endParaRPr lang="ru-RU"/>
        </a:p>
      </dgm:t>
    </dgm:pt>
    <dgm:pt modelId="{28B632D9-3EAC-4801-8B35-CE8FD2F0A273}">
      <dgm:prSet phldrT="[Текст]" custT="1"/>
      <dgm:spPr/>
      <dgm:t>
        <a:bodyPr/>
        <a:lstStyle/>
        <a:p>
          <a:r>
            <a:rPr lang="uk-UA" sz="1800" b="1" i="0" dirty="0" err="1" smtClean="0">
              <a:latin typeface="+mn-lt"/>
            </a:rPr>
            <a:t>Загально-культурна</a:t>
          </a:r>
          <a:endParaRPr lang="ru-RU" sz="1800" b="1" i="0" dirty="0">
            <a:latin typeface="+mn-lt"/>
          </a:endParaRPr>
        </a:p>
      </dgm:t>
    </dgm:pt>
    <dgm:pt modelId="{5E62E47C-4D96-4493-B66E-6AC830780EFE}" type="parTrans" cxnId="{585EB2A1-919F-4969-9338-73C9E0FFAF12}">
      <dgm:prSet/>
      <dgm:spPr/>
      <dgm:t>
        <a:bodyPr/>
        <a:lstStyle/>
        <a:p>
          <a:endParaRPr lang="ru-RU"/>
        </a:p>
      </dgm:t>
    </dgm:pt>
    <dgm:pt modelId="{DF7ADC98-5C06-443B-88FE-E462DB259535}" type="sibTrans" cxnId="{585EB2A1-919F-4969-9338-73C9E0FFAF12}">
      <dgm:prSet/>
      <dgm:spPr/>
      <dgm:t>
        <a:bodyPr/>
        <a:lstStyle/>
        <a:p>
          <a:endParaRPr lang="ru-RU"/>
        </a:p>
      </dgm:t>
    </dgm:pt>
    <dgm:pt modelId="{A7491D0A-14A2-4504-AC37-F31C752C7474}">
      <dgm:prSet phldrT="[Текст]" custT="1"/>
      <dgm:spPr/>
      <dgm:t>
        <a:bodyPr/>
        <a:lstStyle/>
        <a:p>
          <a:r>
            <a:rPr lang="uk-UA" sz="1800" b="1" i="0" dirty="0" smtClean="0">
              <a:latin typeface="+mn-lt"/>
            </a:rPr>
            <a:t>Соціальна</a:t>
          </a:r>
          <a:endParaRPr lang="ru-RU" sz="1800" b="1" i="0" dirty="0">
            <a:latin typeface="+mn-lt"/>
          </a:endParaRPr>
        </a:p>
      </dgm:t>
    </dgm:pt>
    <dgm:pt modelId="{053E2105-F502-4589-8980-8B5D13BE8694}" type="parTrans" cxnId="{A24001B7-157C-4A44-A5AF-DC09679428B7}">
      <dgm:prSet/>
      <dgm:spPr/>
      <dgm:t>
        <a:bodyPr/>
        <a:lstStyle/>
        <a:p>
          <a:endParaRPr lang="ru-RU"/>
        </a:p>
      </dgm:t>
    </dgm:pt>
    <dgm:pt modelId="{CC31F455-5FB0-4E5C-A451-FF63A5E5DA8D}" type="sibTrans" cxnId="{A24001B7-157C-4A44-A5AF-DC09679428B7}">
      <dgm:prSet/>
      <dgm:spPr/>
      <dgm:t>
        <a:bodyPr/>
        <a:lstStyle/>
        <a:p>
          <a:endParaRPr lang="ru-RU"/>
        </a:p>
      </dgm:t>
    </dgm:pt>
    <dgm:pt modelId="{B3469DD0-9C2A-4126-94CF-124182D0B160}">
      <dgm:prSet phldrT="[Текст]" custT="1"/>
      <dgm:spPr/>
      <dgm:t>
        <a:bodyPr/>
        <a:lstStyle/>
        <a:p>
          <a:r>
            <a:rPr lang="uk-UA" sz="1800" b="1" i="0" dirty="0" err="1" smtClean="0">
              <a:latin typeface="+mn-lt"/>
            </a:rPr>
            <a:t>Здоров’я-зберігаюча</a:t>
          </a:r>
          <a:endParaRPr lang="ru-RU" sz="1800" b="1" i="0" dirty="0">
            <a:latin typeface="+mn-lt"/>
          </a:endParaRPr>
        </a:p>
      </dgm:t>
    </dgm:pt>
    <dgm:pt modelId="{43B5D69D-9D39-4A6F-BA0A-E54ECCF52482}" type="parTrans" cxnId="{73177177-2748-4014-9332-5E77CD9E5BEF}">
      <dgm:prSet/>
      <dgm:spPr/>
      <dgm:t>
        <a:bodyPr/>
        <a:lstStyle/>
        <a:p>
          <a:endParaRPr lang="ru-RU"/>
        </a:p>
      </dgm:t>
    </dgm:pt>
    <dgm:pt modelId="{6F84D8BB-7DFC-4429-AFAF-BA8FFAEAFE73}" type="sibTrans" cxnId="{73177177-2748-4014-9332-5E77CD9E5BEF}">
      <dgm:prSet/>
      <dgm:spPr/>
      <dgm:t>
        <a:bodyPr/>
        <a:lstStyle/>
        <a:p>
          <a:endParaRPr lang="ru-RU"/>
        </a:p>
      </dgm:t>
    </dgm:pt>
    <dgm:pt modelId="{77A3059F-7839-4476-B2FC-39D19A5952C2}">
      <dgm:prSet phldrT="[Текст]" custT="1"/>
      <dgm:spPr/>
      <dgm:t>
        <a:bodyPr/>
        <a:lstStyle/>
        <a:p>
          <a:r>
            <a:rPr lang="uk-UA" sz="1800" b="1" i="0" dirty="0" smtClean="0">
              <a:latin typeface="+mn-lt"/>
            </a:rPr>
            <a:t>Навчальна</a:t>
          </a:r>
          <a:endParaRPr lang="ru-RU" sz="1800" b="1" i="0" dirty="0">
            <a:latin typeface="+mn-lt"/>
          </a:endParaRPr>
        </a:p>
      </dgm:t>
    </dgm:pt>
    <dgm:pt modelId="{2AA452C2-B6EC-46F2-BD66-08B58E299194}" type="parTrans" cxnId="{E60036AA-CA54-41E2-87C2-91C186C0BB9B}">
      <dgm:prSet/>
      <dgm:spPr/>
      <dgm:t>
        <a:bodyPr/>
        <a:lstStyle/>
        <a:p>
          <a:endParaRPr lang="ru-RU"/>
        </a:p>
      </dgm:t>
    </dgm:pt>
    <dgm:pt modelId="{1DD2A6A3-75CE-43EA-9B96-8A8CB317103C}" type="sibTrans" cxnId="{E60036AA-CA54-41E2-87C2-91C186C0BB9B}">
      <dgm:prSet/>
      <dgm:spPr/>
      <dgm:t>
        <a:bodyPr/>
        <a:lstStyle/>
        <a:p>
          <a:endParaRPr lang="ru-RU"/>
        </a:p>
      </dgm:t>
    </dgm:pt>
    <dgm:pt modelId="{6248AC53-2CF5-4E4F-A70F-EB6426E6D667}">
      <dgm:prSet phldrT="[Текст]" custT="1"/>
      <dgm:spPr/>
      <dgm:t>
        <a:bodyPr/>
        <a:lstStyle/>
        <a:p>
          <a:r>
            <a:rPr lang="uk-UA" sz="1800" b="1" i="0" dirty="0" err="1" smtClean="0">
              <a:latin typeface="+mn-lt"/>
            </a:rPr>
            <a:t>Компетент-ність</a:t>
          </a:r>
          <a:r>
            <a:rPr lang="uk-UA" sz="1800" b="1" i="0" dirty="0" smtClean="0">
              <a:latin typeface="+mn-lt"/>
            </a:rPr>
            <a:t>  ІКТ </a:t>
          </a:r>
          <a:endParaRPr lang="ru-RU" sz="1800" b="1" i="0" dirty="0">
            <a:latin typeface="+mn-lt"/>
          </a:endParaRPr>
        </a:p>
      </dgm:t>
    </dgm:pt>
    <dgm:pt modelId="{7A4290A0-E9FC-4955-8203-2EC990AC2232}" type="parTrans" cxnId="{8408AF3E-F7FE-407E-9570-A09A68F6563B}">
      <dgm:prSet/>
      <dgm:spPr/>
      <dgm:t>
        <a:bodyPr/>
        <a:lstStyle/>
        <a:p>
          <a:endParaRPr lang="ru-RU"/>
        </a:p>
      </dgm:t>
    </dgm:pt>
    <dgm:pt modelId="{C31650DF-8477-456D-A1C6-17D70F908721}" type="sibTrans" cxnId="{8408AF3E-F7FE-407E-9570-A09A68F6563B}">
      <dgm:prSet/>
      <dgm:spPr/>
      <dgm:t>
        <a:bodyPr/>
        <a:lstStyle/>
        <a:p>
          <a:endParaRPr lang="ru-RU"/>
        </a:p>
      </dgm:t>
    </dgm:pt>
    <dgm:pt modelId="{8E4BA5A4-96D4-423D-BF7F-D8505F6821B6}">
      <dgm:prSet phldrT="[Текст]" custT="1"/>
      <dgm:spPr/>
      <dgm:t>
        <a:bodyPr/>
        <a:lstStyle/>
        <a:p>
          <a:r>
            <a:rPr lang="uk-UA" sz="1800" b="1" i="0" dirty="0" err="1" smtClean="0">
              <a:latin typeface="+mn-lt"/>
            </a:rPr>
            <a:t>Громадян-ська</a:t>
          </a:r>
          <a:r>
            <a:rPr lang="uk-UA" sz="1800" b="1" i="0" dirty="0" smtClean="0">
              <a:latin typeface="+mn-lt"/>
            </a:rPr>
            <a:t> </a:t>
          </a:r>
          <a:endParaRPr lang="ru-RU" sz="1800" b="1" i="0" dirty="0">
            <a:latin typeface="+mn-lt"/>
          </a:endParaRPr>
        </a:p>
      </dgm:t>
    </dgm:pt>
    <dgm:pt modelId="{2C34C2F5-5C04-4DA9-8B9E-38A3322CBBF9}" type="parTrans" cxnId="{46E41222-9433-45B7-945A-9085514AFD73}">
      <dgm:prSet/>
      <dgm:spPr/>
      <dgm:t>
        <a:bodyPr/>
        <a:lstStyle/>
        <a:p>
          <a:endParaRPr lang="ru-RU"/>
        </a:p>
      </dgm:t>
    </dgm:pt>
    <dgm:pt modelId="{AFC7EAB7-D344-4B3B-BED8-CB7329722E29}" type="sibTrans" cxnId="{46E41222-9433-45B7-945A-9085514AFD73}">
      <dgm:prSet/>
      <dgm:spPr/>
      <dgm:t>
        <a:bodyPr/>
        <a:lstStyle/>
        <a:p>
          <a:endParaRPr lang="ru-RU"/>
        </a:p>
      </dgm:t>
    </dgm:pt>
    <dgm:pt modelId="{2DB80F82-81EA-447E-8193-C089FC8AF870}">
      <dgm:prSet phldrT="[Текст]" custT="1"/>
      <dgm:spPr/>
      <dgm:t>
        <a:bodyPr/>
        <a:lstStyle/>
        <a:p>
          <a:r>
            <a:rPr lang="uk-UA" sz="1800" b="1" i="0" dirty="0" err="1" smtClean="0">
              <a:latin typeface="+mn-lt"/>
            </a:rPr>
            <a:t>Підприєм-ницька</a:t>
          </a:r>
          <a:endParaRPr lang="ru-RU" sz="1800" b="1" i="0" dirty="0">
            <a:latin typeface="+mn-lt"/>
          </a:endParaRPr>
        </a:p>
      </dgm:t>
    </dgm:pt>
    <dgm:pt modelId="{14DED8FC-2BDB-48DE-A65A-C35F63F2EF13}" type="parTrans" cxnId="{D9E520B4-1F58-42D9-AC85-B8195549B3F4}">
      <dgm:prSet/>
      <dgm:spPr/>
      <dgm:t>
        <a:bodyPr/>
        <a:lstStyle/>
        <a:p>
          <a:endParaRPr lang="ru-RU"/>
        </a:p>
      </dgm:t>
    </dgm:pt>
    <dgm:pt modelId="{A0A382BD-4850-4572-A714-C40263486E05}" type="sibTrans" cxnId="{D9E520B4-1F58-42D9-AC85-B8195549B3F4}">
      <dgm:prSet/>
      <dgm:spPr/>
      <dgm:t>
        <a:bodyPr/>
        <a:lstStyle/>
        <a:p>
          <a:endParaRPr lang="ru-RU"/>
        </a:p>
      </dgm:t>
    </dgm:pt>
    <dgm:pt modelId="{A1EBB2A0-11EE-4D6F-A616-5961A3A5EBAE}" type="pres">
      <dgm:prSet presAssocID="{23316552-38C3-4A36-AFE3-87B2123F37F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E230729-5000-451F-896B-4D096634F0D4}" type="pres">
      <dgm:prSet presAssocID="{D5F34968-3DD8-4869-BCEF-9A08B48A43D6}" presName="singleCycle" presStyleCnt="0"/>
      <dgm:spPr/>
    </dgm:pt>
    <dgm:pt modelId="{00ACCAF8-524B-4477-B855-9904BE0537DF}" type="pres">
      <dgm:prSet presAssocID="{D5F34968-3DD8-4869-BCEF-9A08B48A43D6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02CEB26D-9CC1-4900-A373-D7E520094518}" type="pres">
      <dgm:prSet presAssocID="{5E62E47C-4D96-4493-B66E-6AC830780EFE}" presName="Name56" presStyleLbl="parChTrans1D2" presStyleIdx="0" presStyleCnt="7"/>
      <dgm:spPr/>
      <dgm:t>
        <a:bodyPr/>
        <a:lstStyle/>
        <a:p>
          <a:endParaRPr lang="ru-RU"/>
        </a:p>
      </dgm:t>
    </dgm:pt>
    <dgm:pt modelId="{3FA4E33C-0314-4E5E-A03A-D8E834CE8D6D}" type="pres">
      <dgm:prSet presAssocID="{28B632D9-3EAC-4801-8B35-CE8FD2F0A273}" presName="text0" presStyleLbl="node1" presStyleIdx="1" presStyleCnt="8" custScaleX="122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727C4-DF5B-460A-8BD8-A2DE7BCCF555}" type="pres">
      <dgm:prSet presAssocID="{053E2105-F502-4589-8980-8B5D13BE8694}" presName="Name56" presStyleLbl="parChTrans1D2" presStyleIdx="1" presStyleCnt="7"/>
      <dgm:spPr/>
      <dgm:t>
        <a:bodyPr/>
        <a:lstStyle/>
        <a:p>
          <a:endParaRPr lang="ru-RU"/>
        </a:p>
      </dgm:t>
    </dgm:pt>
    <dgm:pt modelId="{EBF9EC88-7A69-40F7-A820-D880BF01B9CA}" type="pres">
      <dgm:prSet presAssocID="{A7491D0A-14A2-4504-AC37-F31C752C7474}" presName="text0" presStyleLbl="node1" presStyleIdx="2" presStyleCnt="8" custScaleX="116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CC932-9673-4CB7-85F7-7BC9DA0E728D}" type="pres">
      <dgm:prSet presAssocID="{43B5D69D-9D39-4A6F-BA0A-E54ECCF52482}" presName="Name56" presStyleLbl="parChTrans1D2" presStyleIdx="2" presStyleCnt="7"/>
      <dgm:spPr/>
      <dgm:t>
        <a:bodyPr/>
        <a:lstStyle/>
        <a:p>
          <a:endParaRPr lang="ru-RU"/>
        </a:p>
      </dgm:t>
    </dgm:pt>
    <dgm:pt modelId="{58904213-9833-4708-B370-5D79FCBD0690}" type="pres">
      <dgm:prSet presAssocID="{B3469DD0-9C2A-4126-94CF-124182D0B160}" presName="text0" presStyleLbl="node1" presStyleIdx="3" presStyleCnt="8" custScaleX="115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772BD-E9D6-4056-AE43-8989997180D4}" type="pres">
      <dgm:prSet presAssocID="{2AA452C2-B6EC-46F2-BD66-08B58E299194}" presName="Name56" presStyleLbl="parChTrans1D2" presStyleIdx="3" presStyleCnt="7"/>
      <dgm:spPr/>
      <dgm:t>
        <a:bodyPr/>
        <a:lstStyle/>
        <a:p>
          <a:endParaRPr lang="ru-RU"/>
        </a:p>
      </dgm:t>
    </dgm:pt>
    <dgm:pt modelId="{942054A4-2200-44DE-89E4-F36E5E75C6B7}" type="pres">
      <dgm:prSet presAssocID="{77A3059F-7839-4476-B2FC-39D19A5952C2}" presName="text0" presStyleLbl="node1" presStyleIdx="4" presStyleCnt="8" custScaleX="117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9013A-DCCD-46FC-ADD2-D9A0C395E162}" type="pres">
      <dgm:prSet presAssocID="{7A4290A0-E9FC-4955-8203-2EC990AC2232}" presName="Name56" presStyleLbl="parChTrans1D2" presStyleIdx="4" presStyleCnt="7"/>
      <dgm:spPr/>
      <dgm:t>
        <a:bodyPr/>
        <a:lstStyle/>
        <a:p>
          <a:endParaRPr lang="ru-RU"/>
        </a:p>
      </dgm:t>
    </dgm:pt>
    <dgm:pt modelId="{3314A1A5-21D0-4F86-A372-8CE514F1B921}" type="pres">
      <dgm:prSet presAssocID="{6248AC53-2CF5-4E4F-A70F-EB6426E6D667}" presName="text0" presStyleLbl="node1" presStyleIdx="5" presStyleCnt="8" custScaleX="131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E873F-47E3-433B-BFF0-A76AB3577A13}" type="pres">
      <dgm:prSet presAssocID="{2C34C2F5-5C04-4DA9-8B9E-38A3322CBBF9}" presName="Name56" presStyleLbl="parChTrans1D2" presStyleIdx="5" presStyleCnt="7"/>
      <dgm:spPr/>
      <dgm:t>
        <a:bodyPr/>
        <a:lstStyle/>
        <a:p>
          <a:endParaRPr lang="ru-RU"/>
        </a:p>
      </dgm:t>
    </dgm:pt>
    <dgm:pt modelId="{8C2F8551-EA68-4BFB-BE7D-D6D4DCE64526}" type="pres">
      <dgm:prSet presAssocID="{8E4BA5A4-96D4-423D-BF7F-D8505F6821B6}" presName="text0" presStyleLbl="node1" presStyleIdx="6" presStyleCnt="8" custScaleX="127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22189-2980-4E86-AF06-1946CC67F9C7}" type="pres">
      <dgm:prSet presAssocID="{14DED8FC-2BDB-48DE-A65A-C35F63F2EF13}" presName="Name56" presStyleLbl="parChTrans1D2" presStyleIdx="6" presStyleCnt="7"/>
      <dgm:spPr/>
      <dgm:t>
        <a:bodyPr/>
        <a:lstStyle/>
        <a:p>
          <a:endParaRPr lang="ru-RU"/>
        </a:p>
      </dgm:t>
    </dgm:pt>
    <dgm:pt modelId="{D06E9E4C-6C12-4782-A38B-3971837BF6B0}" type="pres">
      <dgm:prSet presAssocID="{2DB80F82-81EA-447E-8193-C089FC8AF870}" presName="text0" presStyleLbl="node1" presStyleIdx="7" presStyleCnt="8" custScaleX="122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42BAD1-BDFD-4FA8-BE31-07163F22D668}" type="presOf" srcId="{7A4290A0-E9FC-4955-8203-2EC990AC2232}" destId="{A4E9013A-DCCD-46FC-ADD2-D9A0C395E162}" srcOrd="0" destOrd="0" presId="urn:microsoft.com/office/officeart/2008/layout/RadialCluster"/>
    <dgm:cxn modelId="{0BFEF379-008D-4A96-BDE3-C5D53E9246E4}" type="presOf" srcId="{5E62E47C-4D96-4493-B66E-6AC830780EFE}" destId="{02CEB26D-9CC1-4900-A373-D7E520094518}" srcOrd="0" destOrd="0" presId="urn:microsoft.com/office/officeart/2008/layout/RadialCluster"/>
    <dgm:cxn modelId="{A24001B7-157C-4A44-A5AF-DC09679428B7}" srcId="{D5F34968-3DD8-4869-BCEF-9A08B48A43D6}" destId="{A7491D0A-14A2-4504-AC37-F31C752C7474}" srcOrd="1" destOrd="0" parTransId="{053E2105-F502-4589-8980-8B5D13BE8694}" sibTransId="{CC31F455-5FB0-4E5C-A451-FF63A5E5DA8D}"/>
    <dgm:cxn modelId="{E60036AA-CA54-41E2-87C2-91C186C0BB9B}" srcId="{D5F34968-3DD8-4869-BCEF-9A08B48A43D6}" destId="{77A3059F-7839-4476-B2FC-39D19A5952C2}" srcOrd="3" destOrd="0" parTransId="{2AA452C2-B6EC-46F2-BD66-08B58E299194}" sibTransId="{1DD2A6A3-75CE-43EA-9B96-8A8CB317103C}"/>
    <dgm:cxn modelId="{95F9F055-66DE-43D9-A362-A65EC84A3337}" type="presOf" srcId="{A7491D0A-14A2-4504-AC37-F31C752C7474}" destId="{EBF9EC88-7A69-40F7-A820-D880BF01B9CA}" srcOrd="0" destOrd="0" presId="urn:microsoft.com/office/officeart/2008/layout/RadialCluster"/>
    <dgm:cxn modelId="{71286D75-5BAA-4FBC-877E-0CE94D2F15FC}" type="presOf" srcId="{053E2105-F502-4589-8980-8B5D13BE8694}" destId="{8D0727C4-DF5B-460A-8BD8-A2DE7BCCF555}" srcOrd="0" destOrd="0" presId="urn:microsoft.com/office/officeart/2008/layout/RadialCluster"/>
    <dgm:cxn modelId="{08E07B1B-82BA-4250-91D2-716070092B1D}" type="presOf" srcId="{D5F34968-3DD8-4869-BCEF-9A08B48A43D6}" destId="{00ACCAF8-524B-4477-B855-9904BE0537DF}" srcOrd="0" destOrd="0" presId="urn:microsoft.com/office/officeart/2008/layout/RadialCluster"/>
    <dgm:cxn modelId="{CE5C3A33-A4C5-4980-B82D-50668C109CBF}" type="presOf" srcId="{2DB80F82-81EA-447E-8193-C089FC8AF870}" destId="{D06E9E4C-6C12-4782-A38B-3971837BF6B0}" srcOrd="0" destOrd="0" presId="urn:microsoft.com/office/officeart/2008/layout/RadialCluster"/>
    <dgm:cxn modelId="{2D818E61-104F-4FC0-819B-F32BBE8912F0}" type="presOf" srcId="{14DED8FC-2BDB-48DE-A65A-C35F63F2EF13}" destId="{71822189-2980-4E86-AF06-1946CC67F9C7}" srcOrd="0" destOrd="0" presId="urn:microsoft.com/office/officeart/2008/layout/RadialCluster"/>
    <dgm:cxn modelId="{8408AF3E-F7FE-407E-9570-A09A68F6563B}" srcId="{D5F34968-3DD8-4869-BCEF-9A08B48A43D6}" destId="{6248AC53-2CF5-4E4F-A70F-EB6426E6D667}" srcOrd="4" destOrd="0" parTransId="{7A4290A0-E9FC-4955-8203-2EC990AC2232}" sibTransId="{C31650DF-8477-456D-A1C6-17D70F908721}"/>
    <dgm:cxn modelId="{B626E478-E1B0-411C-BBE4-9FF608E335E9}" type="presOf" srcId="{6248AC53-2CF5-4E4F-A70F-EB6426E6D667}" destId="{3314A1A5-21D0-4F86-A372-8CE514F1B921}" srcOrd="0" destOrd="0" presId="urn:microsoft.com/office/officeart/2008/layout/RadialCluster"/>
    <dgm:cxn modelId="{8B262F52-6999-4CEF-B368-7F5A3B8CD5F6}" type="presOf" srcId="{77A3059F-7839-4476-B2FC-39D19A5952C2}" destId="{942054A4-2200-44DE-89E4-F36E5E75C6B7}" srcOrd="0" destOrd="0" presId="urn:microsoft.com/office/officeart/2008/layout/RadialCluster"/>
    <dgm:cxn modelId="{22913A0D-B347-49B7-AB0E-546268AA6D2F}" type="presOf" srcId="{43B5D69D-9D39-4A6F-BA0A-E54ECCF52482}" destId="{92BCC932-9673-4CB7-85F7-7BC9DA0E728D}" srcOrd="0" destOrd="0" presId="urn:microsoft.com/office/officeart/2008/layout/RadialCluster"/>
    <dgm:cxn modelId="{800A3395-9637-4521-9E56-49AF1E2E6739}" srcId="{23316552-38C3-4A36-AFE3-87B2123F37F6}" destId="{D5F34968-3DD8-4869-BCEF-9A08B48A43D6}" srcOrd="0" destOrd="0" parTransId="{4B74FAD8-5943-438D-A366-F4FC26FEA0A8}" sibTransId="{2EF77DF4-3D88-4BB8-BF8F-ECAC8EF7ED98}"/>
    <dgm:cxn modelId="{D9E520B4-1F58-42D9-AC85-B8195549B3F4}" srcId="{D5F34968-3DD8-4869-BCEF-9A08B48A43D6}" destId="{2DB80F82-81EA-447E-8193-C089FC8AF870}" srcOrd="6" destOrd="0" parTransId="{14DED8FC-2BDB-48DE-A65A-C35F63F2EF13}" sibTransId="{A0A382BD-4850-4572-A714-C40263486E05}"/>
    <dgm:cxn modelId="{73177177-2748-4014-9332-5E77CD9E5BEF}" srcId="{D5F34968-3DD8-4869-BCEF-9A08B48A43D6}" destId="{B3469DD0-9C2A-4126-94CF-124182D0B160}" srcOrd="2" destOrd="0" parTransId="{43B5D69D-9D39-4A6F-BA0A-E54ECCF52482}" sibTransId="{6F84D8BB-7DFC-4429-AFAF-BA8FFAEAFE73}"/>
    <dgm:cxn modelId="{61FEEC18-0498-4A5A-87BC-9D972B643505}" type="presOf" srcId="{28B632D9-3EAC-4801-8B35-CE8FD2F0A273}" destId="{3FA4E33C-0314-4E5E-A03A-D8E834CE8D6D}" srcOrd="0" destOrd="0" presId="urn:microsoft.com/office/officeart/2008/layout/RadialCluster"/>
    <dgm:cxn modelId="{F6A50F63-BA6A-4885-A387-7F1FDE677F95}" type="presOf" srcId="{23316552-38C3-4A36-AFE3-87B2123F37F6}" destId="{A1EBB2A0-11EE-4D6F-A616-5961A3A5EBAE}" srcOrd="0" destOrd="0" presId="urn:microsoft.com/office/officeart/2008/layout/RadialCluster"/>
    <dgm:cxn modelId="{DB0B9F8E-6507-48D1-AFF0-D96EA17DD3E5}" type="presOf" srcId="{8E4BA5A4-96D4-423D-BF7F-D8505F6821B6}" destId="{8C2F8551-EA68-4BFB-BE7D-D6D4DCE64526}" srcOrd="0" destOrd="0" presId="urn:microsoft.com/office/officeart/2008/layout/RadialCluster"/>
    <dgm:cxn modelId="{C88DA911-473D-45A5-9556-F9FB46F57787}" type="presOf" srcId="{2AA452C2-B6EC-46F2-BD66-08B58E299194}" destId="{D2F772BD-E9D6-4056-AE43-8989997180D4}" srcOrd="0" destOrd="0" presId="urn:microsoft.com/office/officeart/2008/layout/RadialCluster"/>
    <dgm:cxn modelId="{46E41222-9433-45B7-945A-9085514AFD73}" srcId="{D5F34968-3DD8-4869-BCEF-9A08B48A43D6}" destId="{8E4BA5A4-96D4-423D-BF7F-D8505F6821B6}" srcOrd="5" destOrd="0" parTransId="{2C34C2F5-5C04-4DA9-8B9E-38A3322CBBF9}" sibTransId="{AFC7EAB7-D344-4B3B-BED8-CB7329722E29}"/>
    <dgm:cxn modelId="{7E304B5B-C5CF-4315-A587-DBB2C206DB32}" type="presOf" srcId="{2C34C2F5-5C04-4DA9-8B9E-38A3322CBBF9}" destId="{547E873F-47E3-433B-BFF0-A76AB3577A13}" srcOrd="0" destOrd="0" presId="urn:microsoft.com/office/officeart/2008/layout/RadialCluster"/>
    <dgm:cxn modelId="{8475AAB8-83E1-4F69-B973-58296FF8F0AB}" type="presOf" srcId="{B3469DD0-9C2A-4126-94CF-124182D0B160}" destId="{58904213-9833-4708-B370-5D79FCBD0690}" srcOrd="0" destOrd="0" presId="urn:microsoft.com/office/officeart/2008/layout/RadialCluster"/>
    <dgm:cxn modelId="{585EB2A1-919F-4969-9338-73C9E0FFAF12}" srcId="{D5F34968-3DD8-4869-BCEF-9A08B48A43D6}" destId="{28B632D9-3EAC-4801-8B35-CE8FD2F0A273}" srcOrd="0" destOrd="0" parTransId="{5E62E47C-4D96-4493-B66E-6AC830780EFE}" sibTransId="{DF7ADC98-5C06-443B-88FE-E462DB259535}"/>
    <dgm:cxn modelId="{4C1B0DC0-68FC-49E6-A4EE-EB040931EE98}" type="presParOf" srcId="{A1EBB2A0-11EE-4D6F-A616-5961A3A5EBAE}" destId="{6E230729-5000-451F-896B-4D096634F0D4}" srcOrd="0" destOrd="0" presId="urn:microsoft.com/office/officeart/2008/layout/RadialCluster"/>
    <dgm:cxn modelId="{1AF61015-B09E-41C9-9530-86044AC5D091}" type="presParOf" srcId="{6E230729-5000-451F-896B-4D096634F0D4}" destId="{00ACCAF8-524B-4477-B855-9904BE0537DF}" srcOrd="0" destOrd="0" presId="urn:microsoft.com/office/officeart/2008/layout/RadialCluster"/>
    <dgm:cxn modelId="{BC63C7FC-5A13-44C8-8B09-D5F071DA71EF}" type="presParOf" srcId="{6E230729-5000-451F-896B-4D096634F0D4}" destId="{02CEB26D-9CC1-4900-A373-D7E520094518}" srcOrd="1" destOrd="0" presId="urn:microsoft.com/office/officeart/2008/layout/RadialCluster"/>
    <dgm:cxn modelId="{A54B0B66-8645-4696-8121-1A8A687930A3}" type="presParOf" srcId="{6E230729-5000-451F-896B-4D096634F0D4}" destId="{3FA4E33C-0314-4E5E-A03A-D8E834CE8D6D}" srcOrd="2" destOrd="0" presId="urn:microsoft.com/office/officeart/2008/layout/RadialCluster"/>
    <dgm:cxn modelId="{8DE9B64F-E250-443A-9E99-F2DE51B01BCC}" type="presParOf" srcId="{6E230729-5000-451F-896B-4D096634F0D4}" destId="{8D0727C4-DF5B-460A-8BD8-A2DE7BCCF555}" srcOrd="3" destOrd="0" presId="urn:microsoft.com/office/officeart/2008/layout/RadialCluster"/>
    <dgm:cxn modelId="{98AD198C-E29D-450C-B2B3-222ABDB0E16B}" type="presParOf" srcId="{6E230729-5000-451F-896B-4D096634F0D4}" destId="{EBF9EC88-7A69-40F7-A820-D880BF01B9CA}" srcOrd="4" destOrd="0" presId="urn:microsoft.com/office/officeart/2008/layout/RadialCluster"/>
    <dgm:cxn modelId="{AD5141FE-AAE0-4C72-BA34-7A61E703D999}" type="presParOf" srcId="{6E230729-5000-451F-896B-4D096634F0D4}" destId="{92BCC932-9673-4CB7-85F7-7BC9DA0E728D}" srcOrd="5" destOrd="0" presId="urn:microsoft.com/office/officeart/2008/layout/RadialCluster"/>
    <dgm:cxn modelId="{879CCE76-721A-4AC3-AEA6-A23E5851AA52}" type="presParOf" srcId="{6E230729-5000-451F-896B-4D096634F0D4}" destId="{58904213-9833-4708-B370-5D79FCBD0690}" srcOrd="6" destOrd="0" presId="urn:microsoft.com/office/officeart/2008/layout/RadialCluster"/>
    <dgm:cxn modelId="{765F134A-10F4-4645-A7BB-F919B5416016}" type="presParOf" srcId="{6E230729-5000-451F-896B-4D096634F0D4}" destId="{D2F772BD-E9D6-4056-AE43-8989997180D4}" srcOrd="7" destOrd="0" presId="urn:microsoft.com/office/officeart/2008/layout/RadialCluster"/>
    <dgm:cxn modelId="{023B3E53-270B-47C5-AEA7-D7B14A89DAC6}" type="presParOf" srcId="{6E230729-5000-451F-896B-4D096634F0D4}" destId="{942054A4-2200-44DE-89E4-F36E5E75C6B7}" srcOrd="8" destOrd="0" presId="urn:microsoft.com/office/officeart/2008/layout/RadialCluster"/>
    <dgm:cxn modelId="{0388DED0-2B06-4346-9F7A-83D07A70A623}" type="presParOf" srcId="{6E230729-5000-451F-896B-4D096634F0D4}" destId="{A4E9013A-DCCD-46FC-ADD2-D9A0C395E162}" srcOrd="9" destOrd="0" presId="urn:microsoft.com/office/officeart/2008/layout/RadialCluster"/>
    <dgm:cxn modelId="{3AB5D98F-45F9-4444-89B8-1D5369FF14BD}" type="presParOf" srcId="{6E230729-5000-451F-896B-4D096634F0D4}" destId="{3314A1A5-21D0-4F86-A372-8CE514F1B921}" srcOrd="10" destOrd="0" presId="urn:microsoft.com/office/officeart/2008/layout/RadialCluster"/>
    <dgm:cxn modelId="{EF9E4995-63E7-42C9-B675-EAB3BC2557B7}" type="presParOf" srcId="{6E230729-5000-451F-896B-4D096634F0D4}" destId="{547E873F-47E3-433B-BFF0-A76AB3577A13}" srcOrd="11" destOrd="0" presId="urn:microsoft.com/office/officeart/2008/layout/RadialCluster"/>
    <dgm:cxn modelId="{15D206B2-9DA2-4583-AF52-E9C690949E94}" type="presParOf" srcId="{6E230729-5000-451F-896B-4D096634F0D4}" destId="{8C2F8551-EA68-4BFB-BE7D-D6D4DCE64526}" srcOrd="12" destOrd="0" presId="urn:microsoft.com/office/officeart/2008/layout/RadialCluster"/>
    <dgm:cxn modelId="{691AF200-5872-4277-B68C-D390B4E07519}" type="presParOf" srcId="{6E230729-5000-451F-896B-4D096634F0D4}" destId="{71822189-2980-4E86-AF06-1946CC67F9C7}" srcOrd="13" destOrd="0" presId="urn:microsoft.com/office/officeart/2008/layout/RadialCluster"/>
    <dgm:cxn modelId="{5FC891DB-A252-49C0-AEDA-671C5B836A14}" type="presParOf" srcId="{6E230729-5000-451F-896B-4D096634F0D4}" destId="{D06E9E4C-6C12-4782-A38B-3971837BF6B0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CCAF8-524B-4477-B855-9904BE0537DF}">
      <dsp:nvSpPr>
        <dsp:cNvPr id="0" name=""/>
        <dsp:cNvSpPr/>
      </dsp:nvSpPr>
      <dsp:spPr>
        <a:xfrm>
          <a:off x="3047724" y="2165583"/>
          <a:ext cx="1754527" cy="1754527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latin typeface="+mn-lt"/>
            </a:rPr>
            <a:t>Ключові компетентності</a:t>
          </a:r>
          <a:endParaRPr lang="ru-RU" sz="2400" b="1" i="0" kern="1200" dirty="0">
            <a:latin typeface="+mn-lt"/>
          </a:endParaRPr>
        </a:p>
      </dsp:txBody>
      <dsp:txXfrm>
        <a:off x="3133373" y="2251232"/>
        <a:ext cx="1583229" cy="1583229"/>
      </dsp:txXfrm>
    </dsp:sp>
    <dsp:sp modelId="{02CEB26D-9CC1-4900-A373-D7E520094518}">
      <dsp:nvSpPr>
        <dsp:cNvPr id="0" name=""/>
        <dsp:cNvSpPr/>
      </dsp:nvSpPr>
      <dsp:spPr>
        <a:xfrm rot="16200000">
          <a:off x="3459547" y="1700142"/>
          <a:ext cx="9308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881" y="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4E33C-0314-4E5E-A03A-D8E834CE8D6D}">
      <dsp:nvSpPr>
        <dsp:cNvPr id="0" name=""/>
        <dsp:cNvSpPr/>
      </dsp:nvSpPr>
      <dsp:spPr>
        <a:xfrm>
          <a:off x="3204909" y="59168"/>
          <a:ext cx="1440157" cy="1175533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5714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5714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5714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err="1" smtClean="0">
              <a:latin typeface="+mn-lt"/>
            </a:rPr>
            <a:t>Загально-культурна</a:t>
          </a:r>
          <a:endParaRPr lang="ru-RU" sz="1800" b="1" i="0" kern="1200" dirty="0">
            <a:latin typeface="+mn-lt"/>
          </a:endParaRPr>
        </a:p>
      </dsp:txBody>
      <dsp:txXfrm>
        <a:off x="3262294" y="116553"/>
        <a:ext cx="1325387" cy="1060763"/>
      </dsp:txXfrm>
    </dsp:sp>
    <dsp:sp modelId="{8D0727C4-DF5B-460A-8BD8-A2DE7BCCF555}">
      <dsp:nvSpPr>
        <dsp:cNvPr id="0" name=""/>
        <dsp:cNvSpPr/>
      </dsp:nvSpPr>
      <dsp:spPr>
        <a:xfrm rot="19285714">
          <a:off x="4758524" y="2218287"/>
          <a:ext cx="4008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0858" y="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9EC88-7A69-40F7-A820-D880BF01B9CA}">
      <dsp:nvSpPr>
        <dsp:cNvPr id="0" name=""/>
        <dsp:cNvSpPr/>
      </dsp:nvSpPr>
      <dsp:spPr>
        <a:xfrm>
          <a:off x="5115655" y="961253"/>
          <a:ext cx="1365064" cy="1175533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1429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11429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1429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+mn-lt"/>
            </a:rPr>
            <a:t>Соціальна</a:t>
          </a:r>
          <a:endParaRPr lang="ru-RU" sz="1800" b="1" i="0" kern="1200" dirty="0">
            <a:latin typeface="+mn-lt"/>
          </a:endParaRPr>
        </a:p>
      </dsp:txBody>
      <dsp:txXfrm>
        <a:off x="5173040" y="1018638"/>
        <a:ext cx="1250294" cy="1060763"/>
      </dsp:txXfrm>
    </dsp:sp>
    <dsp:sp modelId="{92BCC932-9673-4CB7-85F7-7BC9DA0E728D}">
      <dsp:nvSpPr>
        <dsp:cNvPr id="0" name=""/>
        <dsp:cNvSpPr/>
      </dsp:nvSpPr>
      <dsp:spPr>
        <a:xfrm rot="771429">
          <a:off x="4792221" y="3332094"/>
          <a:ext cx="8000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0084" y="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904213-9833-4708-B370-5D79FCBD0690}">
      <dsp:nvSpPr>
        <dsp:cNvPr id="0" name=""/>
        <dsp:cNvSpPr/>
      </dsp:nvSpPr>
      <dsp:spPr>
        <a:xfrm>
          <a:off x="5582276" y="2988220"/>
          <a:ext cx="1357106" cy="1175533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7143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17143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714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err="1" smtClean="0">
              <a:latin typeface="+mn-lt"/>
            </a:rPr>
            <a:t>Здоров’я-зберігаюча</a:t>
          </a:r>
          <a:endParaRPr lang="ru-RU" sz="1800" b="1" i="0" kern="1200" dirty="0">
            <a:latin typeface="+mn-lt"/>
          </a:endParaRPr>
        </a:p>
      </dsp:txBody>
      <dsp:txXfrm>
        <a:off x="5639661" y="3045605"/>
        <a:ext cx="1242336" cy="1060763"/>
      </dsp:txXfrm>
    </dsp:sp>
    <dsp:sp modelId="{D2F772BD-E9D6-4056-AE43-8989997180D4}">
      <dsp:nvSpPr>
        <dsp:cNvPr id="0" name=""/>
        <dsp:cNvSpPr/>
      </dsp:nvSpPr>
      <dsp:spPr>
        <a:xfrm rot="3857143">
          <a:off x="4129543" y="4266916"/>
          <a:ext cx="7698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9851" y="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054A4-2200-44DE-89E4-F36E5E75C6B7}">
      <dsp:nvSpPr>
        <dsp:cNvPr id="0" name=""/>
        <dsp:cNvSpPr/>
      </dsp:nvSpPr>
      <dsp:spPr>
        <a:xfrm>
          <a:off x="4275091" y="4613722"/>
          <a:ext cx="1378888" cy="1175533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2857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22857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285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+mn-lt"/>
            </a:rPr>
            <a:t>Навчальна</a:t>
          </a:r>
          <a:endParaRPr lang="ru-RU" sz="1800" b="1" i="0" kern="1200" dirty="0">
            <a:latin typeface="+mn-lt"/>
          </a:endParaRPr>
        </a:p>
      </dsp:txBody>
      <dsp:txXfrm>
        <a:off x="4332476" y="4671107"/>
        <a:ext cx="1264118" cy="1060763"/>
      </dsp:txXfrm>
    </dsp:sp>
    <dsp:sp modelId="{A4E9013A-DCCD-46FC-ADD2-D9A0C395E162}">
      <dsp:nvSpPr>
        <dsp:cNvPr id="0" name=""/>
        <dsp:cNvSpPr/>
      </dsp:nvSpPr>
      <dsp:spPr>
        <a:xfrm rot="6942857">
          <a:off x="2950581" y="4266916"/>
          <a:ext cx="7698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9851" y="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4A1A5-21D0-4F86-A372-8CE514F1B921}">
      <dsp:nvSpPr>
        <dsp:cNvPr id="0" name=""/>
        <dsp:cNvSpPr/>
      </dsp:nvSpPr>
      <dsp:spPr>
        <a:xfrm>
          <a:off x="2114849" y="4613722"/>
          <a:ext cx="1541182" cy="1175533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8571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28571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8571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err="1" smtClean="0">
              <a:latin typeface="+mn-lt"/>
            </a:rPr>
            <a:t>Компетент-ність</a:t>
          </a:r>
          <a:r>
            <a:rPr lang="uk-UA" sz="1800" b="1" i="0" kern="1200" dirty="0" smtClean="0">
              <a:latin typeface="+mn-lt"/>
            </a:rPr>
            <a:t>  ІКТ </a:t>
          </a:r>
          <a:endParaRPr lang="ru-RU" sz="1800" b="1" i="0" kern="1200" dirty="0">
            <a:latin typeface="+mn-lt"/>
          </a:endParaRPr>
        </a:p>
      </dsp:txBody>
      <dsp:txXfrm>
        <a:off x="2172234" y="4671107"/>
        <a:ext cx="1426412" cy="1060763"/>
      </dsp:txXfrm>
    </dsp:sp>
    <dsp:sp modelId="{547E873F-47E3-433B-BFF0-A76AB3577A13}">
      <dsp:nvSpPr>
        <dsp:cNvPr id="0" name=""/>
        <dsp:cNvSpPr/>
      </dsp:nvSpPr>
      <dsp:spPr>
        <a:xfrm rot="10028571">
          <a:off x="2331722" y="3323750"/>
          <a:ext cx="7250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5092" y="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F8551-EA68-4BFB-BE7D-D6D4DCE64526}">
      <dsp:nvSpPr>
        <dsp:cNvPr id="0" name=""/>
        <dsp:cNvSpPr/>
      </dsp:nvSpPr>
      <dsp:spPr>
        <a:xfrm>
          <a:off x="837481" y="2988220"/>
          <a:ext cx="1503330" cy="1175533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34286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34286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34286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err="1" smtClean="0">
              <a:latin typeface="+mn-lt"/>
            </a:rPr>
            <a:t>Громадян-ська</a:t>
          </a:r>
          <a:r>
            <a:rPr lang="uk-UA" sz="1800" b="1" i="0" kern="1200" dirty="0" smtClean="0">
              <a:latin typeface="+mn-lt"/>
            </a:rPr>
            <a:t> </a:t>
          </a:r>
          <a:endParaRPr lang="ru-RU" sz="1800" b="1" i="0" kern="1200" dirty="0">
            <a:latin typeface="+mn-lt"/>
          </a:endParaRPr>
        </a:p>
      </dsp:txBody>
      <dsp:txXfrm>
        <a:off x="894866" y="3045605"/>
        <a:ext cx="1388560" cy="1060763"/>
      </dsp:txXfrm>
    </dsp:sp>
    <dsp:sp modelId="{71822189-2980-4E86-AF06-1946CC67F9C7}">
      <dsp:nvSpPr>
        <dsp:cNvPr id="0" name=""/>
        <dsp:cNvSpPr/>
      </dsp:nvSpPr>
      <dsp:spPr>
        <a:xfrm rot="13114286">
          <a:off x="2734510" y="2233654"/>
          <a:ext cx="35156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1563" y="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E9E4C-6C12-4782-A38B-3971837BF6B0}">
      <dsp:nvSpPr>
        <dsp:cNvPr id="0" name=""/>
        <dsp:cNvSpPr/>
      </dsp:nvSpPr>
      <dsp:spPr>
        <a:xfrm>
          <a:off x="1330716" y="961253"/>
          <a:ext cx="1442144" cy="1175533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err="1" smtClean="0">
              <a:latin typeface="+mn-lt"/>
            </a:rPr>
            <a:t>Підприєм-ницька</a:t>
          </a:r>
          <a:endParaRPr lang="ru-RU" sz="1800" b="1" i="0" kern="1200" dirty="0">
            <a:latin typeface="+mn-lt"/>
          </a:endParaRPr>
        </a:p>
      </dsp:txBody>
      <dsp:txXfrm>
        <a:off x="1388101" y="1018638"/>
        <a:ext cx="1327374" cy="1060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635896" y="4365104"/>
            <a:ext cx="5112568" cy="2016224"/>
          </a:xfrm>
        </p:spPr>
        <p:txBody>
          <a:bodyPr>
            <a:no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Дзус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Олена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Іллівна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української мови та літератури, світової літератури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Макіївської загальноосвітньої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школи № 91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836712"/>
            <a:ext cx="691276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738002"/>
            <a:ext cx="6912768" cy="18158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«Формування ключових </a:t>
            </a:r>
            <a:r>
              <a:rPr lang="uk-UA" sz="2800" b="1" dirty="0" err="1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компетентностей</a:t>
            </a:r>
            <a:r>
              <a:rPr lang="uk-UA" sz="28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як засіб розвитку творчої </a:t>
            </a:r>
            <a:r>
              <a:rPr lang="uk-UA" sz="2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особистості  </a:t>
            </a:r>
            <a:r>
              <a:rPr lang="uk-UA" sz="28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уроках української мови та літератури»</a:t>
            </a:r>
            <a:endParaRPr lang="ru-RU" sz="2800" b="1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980728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	Проблема </a:t>
            </a:r>
            <a:r>
              <a:rPr lang="uk-UA" sz="2400" dirty="0"/>
              <a:t>життєвої компетентності особистості </a:t>
            </a:r>
            <a:r>
              <a:rPr lang="uk-UA" sz="2400" dirty="0" smtClean="0"/>
              <a:t>є основною проблемою освіти XXI століття</a:t>
            </a:r>
            <a:r>
              <a:rPr lang="uk-UA" sz="2400" dirty="0"/>
              <a:t>. Національна доктрина розвитку освіти України в XXI столітті визначила, що головною метою української системи освіти є створення умов для розвитку і самореалізації кожної особистості.</a:t>
            </a:r>
            <a:endParaRPr lang="ru-RU" sz="2400" dirty="0"/>
          </a:p>
          <a:p>
            <a:pPr algn="just"/>
            <a:r>
              <a:rPr lang="uk-UA" sz="2400" dirty="0" smtClean="0"/>
              <a:t>	Реформування </a:t>
            </a:r>
            <a:r>
              <a:rPr lang="uk-UA" sz="2400" dirty="0"/>
              <a:t>освіти передбачає відновлення змісту навчання з орієнтацією на ключові компетентності, оволодіння якими дозволить учням вирішити різні проблеми в професійному, соціальному, повсякденному житті.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6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Ключові компетентності</a:t>
            </a:r>
            <a:endParaRPr lang="ru-RU" sz="3600" b="1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893530345"/>
              </p:ext>
            </p:extLst>
          </p:nvPr>
        </p:nvGraphicFramePr>
        <p:xfrm>
          <a:off x="827584" y="908720"/>
          <a:ext cx="7776864" cy="5848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884616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2209563"/>
              </p:ext>
            </p:extLst>
          </p:nvPr>
        </p:nvGraphicFramePr>
        <p:xfrm>
          <a:off x="791580" y="1530096"/>
          <a:ext cx="7920880" cy="514502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268252"/>
                <a:gridCol w="5652628"/>
              </a:tblGrid>
              <a:tr h="2639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Вид </a:t>
                      </a:r>
                      <a:r>
                        <a:rPr lang="uk-UA" sz="2000" dirty="0" err="1">
                          <a:effectLst/>
                        </a:rPr>
                        <a:t>компетентностей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Шляхи формування </a:t>
                      </a:r>
                      <a:r>
                        <a:rPr lang="uk-UA" sz="2000" dirty="0" err="1">
                          <a:effectLst/>
                        </a:rPr>
                        <a:t>компетентностей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672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1. Комунікативна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Вироблення в учнів умінь комунікативно виправдано користуватись засобами мови в різних ситуаціях. Формування й вдосконалення вмінь та навичок в усіх видах мовленнєвої діяльності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6139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2. Соціальна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Виховання свідомого ставлення учнів до свого майбутнього. До громадянського та суспільного життя міста, країни. Формування </a:t>
                      </a:r>
                      <a:r>
                        <a:rPr lang="uk-UA" sz="1400" dirty="0" err="1">
                          <a:effectLst/>
                        </a:rPr>
                        <a:t>компетентнісно</a:t>
                      </a:r>
                      <a:r>
                        <a:rPr lang="uk-UA" sz="1400" dirty="0">
                          <a:effectLst/>
                        </a:rPr>
                        <a:t> свідомого ставлення до свого здоров’я</a:t>
                      </a:r>
                      <a:r>
                        <a:rPr lang="uk-UA" sz="1400" dirty="0" smtClean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</a:txBody>
                  <a:tcPr marL="48655" marR="48655" marT="0" marB="0"/>
                </a:tc>
              </a:tr>
              <a:tr h="699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3. Полікультурна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Прилучення учнів через мову до культурних надбань українського народу і людства в цілому. Привчання учнів критично оцінювати події і вчинки людей, розуміти нестандартність кожної особистості, її неповторність, самобутність.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429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4.Саморозвитку та самоосвіти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Стимулювання до самостійного здобування знань, виховання самостійності учнів у пізнавальній діяльності. Саморозвиток особистості відповідно до вимог життя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4251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5.Здатність до творчості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Створення умов для активної пошукової, дослідницької роботи, яка за своєю сутністю є творчою діяльністю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6403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6. Інформаційна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Формування дослідницьких умінь й навичок, які передбачають використання допоміжної літератури, комп’ютерних інформаційних джерел – бажання й уміння орієнтуватися в інформаційному просторі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44624"/>
            <a:ext cx="75608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none" spc="0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Шляхи формування </a:t>
            </a:r>
            <a:r>
              <a:rPr lang="uk-UA" sz="4000" b="1" cap="none" spc="0" dirty="0" err="1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компетентностей</a:t>
            </a:r>
            <a:endParaRPr lang="ru-RU" sz="4000" b="1" cap="none" spc="0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404664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981582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	</a:t>
            </a:r>
            <a:r>
              <a:rPr lang="uk-UA" sz="2000" dirty="0" smtClean="0">
                <a:solidFill>
                  <a:srgbClr val="7030A0"/>
                </a:solidFill>
              </a:rPr>
              <a:t>У </a:t>
            </a:r>
            <a:r>
              <a:rPr lang="uk-UA" sz="2000" dirty="0">
                <a:solidFill>
                  <a:srgbClr val="7030A0"/>
                </a:solidFill>
              </a:rPr>
              <a:t>своїй діяльності вчителю-словеснику варто  виділяти основні компетентності, на оволодіння якими спрямована </a:t>
            </a:r>
            <a:r>
              <a:rPr lang="uk-UA" sz="2000" dirty="0" err="1">
                <a:solidFill>
                  <a:srgbClr val="7030A0"/>
                </a:solidFill>
              </a:rPr>
              <a:t>освітньо-виховна</a:t>
            </a:r>
            <a:r>
              <a:rPr lang="uk-UA" sz="2000" dirty="0">
                <a:solidFill>
                  <a:srgbClr val="7030A0"/>
                </a:solidFill>
              </a:rPr>
              <a:t> робота</a:t>
            </a:r>
            <a:r>
              <a:rPr lang="uk-UA" sz="2000" dirty="0" smtClean="0">
                <a:solidFill>
                  <a:srgbClr val="7030A0"/>
                </a:solidFill>
              </a:rPr>
              <a:t>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411922"/>
            <a:ext cx="720080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Теоретичні засади формування </a:t>
            </a:r>
            <a:r>
              <a:rPr lang="uk-UA" sz="3200" b="1" dirty="0" err="1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компетентностей</a:t>
            </a:r>
            <a:r>
              <a:rPr lang="uk-UA" sz="32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уроках української мови та літератури</a:t>
            </a:r>
            <a:endParaRPr lang="ru-RU" sz="3200" b="1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56705" y="2997245"/>
            <a:ext cx="2508895" cy="1130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E55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Комунікативна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5439551"/>
            <a:ext cx="2501652" cy="11179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E55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Інформаційна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56705" y="4220222"/>
            <a:ext cx="2508895" cy="112695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E55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Здатності до творчої діяльності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60031" y="2981460"/>
            <a:ext cx="2456631" cy="11179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E55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Саморозвитку та самоосвіти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56706" y="5439551"/>
            <a:ext cx="2520280" cy="112695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E55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Полікультурна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60031" y="4209231"/>
            <a:ext cx="2456631" cy="1130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E55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Соціальна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793" y="908720"/>
            <a:ext cx="8856984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2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Умови, які забезпечують ефективність </a:t>
            </a:r>
            <a:r>
              <a:rPr lang="uk-UA" sz="3200" b="1" dirty="0" err="1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компетентнісного</a:t>
            </a:r>
            <a:r>
              <a:rPr lang="uk-UA" sz="32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підходу до навчання української мови та літератури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/>
            </a:r>
            <a:b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</a:b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3925" y="2276872"/>
            <a:ext cx="833618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000" dirty="0" smtClean="0"/>
          </a:p>
          <a:p>
            <a:r>
              <a:rPr lang="uk-UA" sz="2000" dirty="0" smtClean="0"/>
              <a:t>1. Велика </a:t>
            </a:r>
            <a:r>
              <a:rPr lang="uk-UA" sz="2000" dirty="0"/>
              <a:t>праця в підготовці до уроку</a:t>
            </a:r>
            <a:r>
              <a:rPr lang="uk-UA" sz="2000" i="1" dirty="0"/>
              <a:t>. </a:t>
            </a:r>
            <a:r>
              <a:rPr lang="uk-UA" sz="2000" dirty="0"/>
              <a:t>Зна­ючий, думаючий, досвідчений педагог не засид­жується довго, готуючись до завтрашнього уроку. </a:t>
            </a:r>
            <a:endParaRPr lang="uk-UA" sz="2000" dirty="0" smtClean="0"/>
          </a:p>
          <a:p>
            <a:r>
              <a:rPr lang="uk-UA" sz="2000" dirty="0" smtClean="0"/>
              <a:t>2</a:t>
            </a:r>
            <a:r>
              <a:rPr lang="uk-UA" sz="2000" dirty="0"/>
              <a:t>. Нестандартне вирішення будь-якої про­блеми</a:t>
            </a:r>
            <a:r>
              <a:rPr lang="uk-UA" sz="2000" i="1" dirty="0"/>
              <a:t>. </a:t>
            </a:r>
            <a:endParaRPr lang="uk-UA" sz="2000" i="1" dirty="0" smtClean="0"/>
          </a:p>
          <a:p>
            <a:r>
              <a:rPr lang="uk-UA" sz="2000" dirty="0" smtClean="0"/>
              <a:t>3</a:t>
            </a:r>
            <a:r>
              <a:rPr lang="uk-UA" sz="2000" dirty="0"/>
              <a:t>. Повна свобода вибору форм і методів.</a:t>
            </a:r>
            <a:r>
              <a:rPr lang="uk-UA" sz="2000" i="1" dirty="0"/>
              <a:t> </a:t>
            </a:r>
            <a:endParaRPr lang="uk-UA" sz="2000" i="1" dirty="0" smtClean="0"/>
          </a:p>
          <a:p>
            <a:r>
              <a:rPr lang="uk-UA" sz="2000" dirty="0" smtClean="0"/>
              <a:t>4</a:t>
            </a:r>
            <a:r>
              <a:rPr lang="uk-UA" sz="2000" dirty="0"/>
              <a:t>. Демократизація </a:t>
            </a:r>
            <a:r>
              <a:rPr lang="uk-UA" sz="2000" dirty="0" smtClean="0"/>
              <a:t>навчання.</a:t>
            </a:r>
            <a:endParaRPr lang="ru-RU" sz="2000" dirty="0"/>
          </a:p>
          <a:p>
            <a:r>
              <a:rPr lang="uk-UA" sz="2000" dirty="0"/>
              <a:t>5. Розвиток природної обдарованості в дітей.</a:t>
            </a:r>
            <a:r>
              <a:rPr lang="uk-UA" sz="2000" i="1" dirty="0"/>
              <a:t> </a:t>
            </a:r>
            <a:endParaRPr lang="uk-UA" sz="2000" i="1" dirty="0" smtClean="0"/>
          </a:p>
          <a:p>
            <a:r>
              <a:rPr lang="uk-UA" sz="2000" dirty="0" smtClean="0"/>
              <a:t>6</a:t>
            </a:r>
            <a:r>
              <a:rPr lang="uk-UA" sz="2000" dirty="0"/>
              <a:t>. Стимул, </a:t>
            </a:r>
            <a:r>
              <a:rPr lang="uk-UA" sz="2000" dirty="0" err="1"/>
              <a:t>стимул</a:t>
            </a:r>
            <a:r>
              <a:rPr lang="uk-UA" sz="2000" dirty="0"/>
              <a:t> і ще раз стимул</a:t>
            </a:r>
            <a:r>
              <a:rPr lang="uk-UA" sz="2000" i="1" dirty="0"/>
              <a:t>. </a:t>
            </a:r>
            <a:r>
              <a:rPr lang="uk-UA" sz="2000" dirty="0"/>
              <a:t>Чудодій­на сила слова виникає з любові педагога,  з його глибокої віри в людину. </a:t>
            </a:r>
            <a:endParaRPr lang="uk-UA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89180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err="1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Найефективнішими</a:t>
            </a:r>
            <a:r>
              <a:rPr lang="ru-RU" sz="32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технологіями</a:t>
            </a:r>
            <a:r>
              <a:rPr lang="ru-RU" sz="32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навчання</a:t>
            </a:r>
            <a:r>
              <a:rPr lang="ru-RU" sz="32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для </a:t>
            </a:r>
            <a:r>
              <a:rPr lang="ru-RU" sz="3200" b="1" dirty="0" err="1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формування</a:t>
            </a:r>
            <a:r>
              <a:rPr lang="ru-RU" sz="32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основних</a:t>
            </a:r>
            <a:r>
              <a:rPr lang="ru-RU" sz="32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</a:t>
            </a:r>
            <a:r>
              <a:rPr lang="ru-RU" sz="32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компетентностей на уроках </a:t>
            </a:r>
            <a:r>
              <a:rPr lang="ru-RU" sz="3200" b="1" dirty="0" err="1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української</a:t>
            </a:r>
            <a:r>
              <a:rPr lang="ru-RU" sz="32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мови</a:t>
            </a:r>
            <a:r>
              <a:rPr lang="ru-RU" sz="32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 </a:t>
            </a:r>
            <a:r>
              <a:rPr lang="ru-RU" sz="3200" b="1" dirty="0" err="1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літератури</a:t>
            </a:r>
            <a:r>
              <a:rPr lang="ru-RU" sz="3200" b="1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2564904"/>
            <a:ext cx="7272808" cy="10801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E55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проектні технології, що забезпечують інтеграцію </a:t>
            </a:r>
            <a:r>
              <a:rPr lang="uk-U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різнопредметних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знань і вмінь з різними видами діяльності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3417" y="5301208"/>
            <a:ext cx="7272808" cy="10801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E55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тренінгові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технології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спрямовані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розвиток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творчого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мислення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комунікативної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психологічної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компетентності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учнівської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молоді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22809" y="3933056"/>
            <a:ext cx="7272808" cy="10801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6E55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ігрові   тех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нології,   що   формують   уміння   </a:t>
            </a:r>
          </a:p>
          <a:p>
            <a:pPr algn="ctr"/>
            <a:r>
              <a:rPr lang="uk-U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розв'язу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вати   творчі завдання на основі вибору альтернативних варіантів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132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Дякую за увагу!</a:t>
            </a:r>
            <a:endParaRPr lang="ru-RU" b="1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2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370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Ключові компетентності</vt:lpstr>
      <vt:lpstr>Слайд 4</vt:lpstr>
      <vt:lpstr>Слайд 5</vt:lpstr>
      <vt:lpstr>Умови, які забезпечують ефективність компетентнісного підходу до навчання української мови та літератури </vt:lpstr>
      <vt:lpstr>Слайд 7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Валентина</cp:lastModifiedBy>
  <cp:revision>29</cp:revision>
  <dcterms:created xsi:type="dcterms:W3CDTF">2013-07-29T17:42:42Z</dcterms:created>
  <dcterms:modified xsi:type="dcterms:W3CDTF">2013-12-31T07:11:45Z</dcterms:modified>
</cp:coreProperties>
</file>