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77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4" r:id="rId21"/>
    <p:sldId id="273" r:id="rId22"/>
    <p:sldId id="278" r:id="rId23"/>
    <p:sldId id="276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71" d="100"/>
          <a:sy n="71" d="100"/>
        </p:scale>
        <p:origin x="-864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2924-B316-4408-88A5-7D7091C2348C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CAC5C9-6F80-409A-8E58-6BE386FF212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2924-B316-4408-88A5-7D7091C2348C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C5C9-6F80-409A-8E58-6BE386FF21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2924-B316-4408-88A5-7D7091C2348C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C5C9-6F80-409A-8E58-6BE386FF21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712924-B316-4408-88A5-7D7091C2348C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4CAC5C9-6F80-409A-8E58-6BE386FF212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2924-B316-4408-88A5-7D7091C2348C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C5C9-6F80-409A-8E58-6BE386FF212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2924-B316-4408-88A5-7D7091C2348C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C5C9-6F80-409A-8E58-6BE386FF212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C5C9-6F80-409A-8E58-6BE386FF212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2924-B316-4408-88A5-7D7091C2348C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2924-B316-4408-88A5-7D7091C2348C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C5C9-6F80-409A-8E58-6BE386FF212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2924-B316-4408-88A5-7D7091C2348C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C5C9-6F80-409A-8E58-6BE386FF21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712924-B316-4408-88A5-7D7091C2348C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CAC5C9-6F80-409A-8E58-6BE386FF212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2924-B316-4408-88A5-7D7091C2348C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CAC5C9-6F80-409A-8E58-6BE386FF212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8712924-B316-4408-88A5-7D7091C2348C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4CAC5C9-6F80-409A-8E58-6BE386FF212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572272"/>
            <a:ext cx="6400800" cy="71438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6357957"/>
          </a:xfrm>
        </p:spPr>
        <p:txBody>
          <a:bodyPr>
            <a:normAutofit fontScale="90000"/>
          </a:bodyPr>
          <a:lstStyle/>
          <a:p>
            <a:r>
              <a:rPr lang="uk-UA" sz="7200" b="1" i="1" dirty="0" smtClean="0">
                <a:solidFill>
                  <a:srgbClr val="FF0000"/>
                </a:solidFill>
              </a:rPr>
              <a:t>Урок розвитку </a:t>
            </a:r>
            <a:r>
              <a:rPr lang="uk-UA" sz="7200" b="1" i="1" dirty="0" err="1" smtClean="0">
                <a:solidFill>
                  <a:srgbClr val="FF0000"/>
                </a:solidFill>
              </a:rPr>
              <a:t>зв</a:t>
            </a:r>
            <a:r>
              <a:rPr sz="7200" b="1" i="1" smtClean="0">
                <a:solidFill>
                  <a:srgbClr val="FF0000"/>
                </a:solidFill>
              </a:rPr>
              <a:t>'</a:t>
            </a:r>
            <a:r>
              <a:rPr lang="uk-UA" sz="7200" b="1" i="1" dirty="0" err="1" smtClean="0">
                <a:solidFill>
                  <a:srgbClr val="FF0000"/>
                </a:solidFill>
              </a:rPr>
              <a:t>язного</a:t>
            </a:r>
            <a:r>
              <a:rPr lang="uk-UA" sz="7200" b="1" i="1" dirty="0" smtClean="0">
                <a:solidFill>
                  <a:srgbClr val="FF0000"/>
                </a:solidFill>
              </a:rPr>
              <a:t> мовлення.</a:t>
            </a:r>
            <a:br>
              <a:rPr lang="uk-UA" sz="7200" b="1" i="1" dirty="0" smtClean="0">
                <a:solidFill>
                  <a:srgbClr val="FF0000"/>
                </a:solidFill>
              </a:rPr>
            </a:br>
            <a:r>
              <a:rPr lang="uk-UA" sz="7200" b="1" i="1" dirty="0" smtClean="0">
                <a:solidFill>
                  <a:srgbClr val="FFC000"/>
                </a:solidFill>
              </a:rPr>
              <a:t>Добре </a:t>
            </a:r>
            <a:r>
              <a:rPr lang="uk-UA" sz="7200" b="1" i="1" dirty="0" smtClean="0">
                <a:solidFill>
                  <a:srgbClr val="FFC000"/>
                </a:solidFill>
              </a:rPr>
              <a:t>там жити, де вміють дружити</a:t>
            </a:r>
            <a:r>
              <a:rPr lang="uk-UA" b="1" i="1" dirty="0">
                <a:solidFill>
                  <a:srgbClr val="FF0000"/>
                </a:solidFill>
              </a:rPr>
              <a:t/>
            </a:r>
            <a:br>
              <a:rPr lang="uk-UA" b="1" i="1" dirty="0">
                <a:solidFill>
                  <a:srgbClr val="FF0000"/>
                </a:solidFill>
              </a:rPr>
            </a:br>
            <a:endParaRPr lang="uk-UA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b="1" i="1" dirty="0" smtClean="0">
                <a:solidFill>
                  <a:srgbClr val="C00000"/>
                </a:solidFill>
              </a:rPr>
              <a:t>Акція  толерантності</a:t>
            </a:r>
            <a:endParaRPr lang="uk-UA" sz="6000" b="1" i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599" y="1643050"/>
            <a:ext cx="6953267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0"/>
            <a:ext cx="5054203" cy="673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uk-UA" sz="6000" b="1" i="1" dirty="0" smtClean="0">
                <a:solidFill>
                  <a:srgbClr val="FFC000"/>
                </a:solidFill>
                <a:latin typeface="+mj-lt"/>
              </a:rPr>
              <a:t>Поясни його значення</a:t>
            </a:r>
            <a:endParaRPr lang="uk-UA" sz="6000" b="1" i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21457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Доскажи</a:t>
            </a:r>
            <a:r>
              <a:rPr lang="uk-UA" sz="7200" b="1" i="1" dirty="0" smtClean="0">
                <a:solidFill>
                  <a:srgbClr val="FF0000"/>
                </a:solidFill>
              </a:rPr>
              <a:t> </a:t>
            </a:r>
            <a:r>
              <a:rPr lang="uk-UA" sz="7200" b="1" i="1" dirty="0" err="1" smtClean="0">
                <a:solidFill>
                  <a:srgbClr val="FF0000"/>
                </a:solidFill>
              </a:rPr>
              <a:t>прислів</a:t>
            </a:r>
            <a:r>
              <a:rPr lang="en-US" sz="7200" b="1" i="1" dirty="0" smtClean="0">
                <a:solidFill>
                  <a:srgbClr val="FF0000"/>
                </a:solidFill>
              </a:rPr>
              <a:t>’</a:t>
            </a:r>
            <a:r>
              <a:rPr lang="uk-UA" sz="7200" b="1" i="1" dirty="0" smtClean="0">
                <a:solidFill>
                  <a:srgbClr val="FF0000"/>
                </a:solidFill>
              </a:rPr>
              <a:t>я</a:t>
            </a:r>
            <a:endParaRPr lang="uk-UA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876"/>
            <a:ext cx="8472518" cy="25542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8000" b="1" dirty="0" smtClean="0"/>
              <a:t> </a:t>
            </a:r>
            <a:r>
              <a:rPr lang="uk-UA" sz="8000" b="1" dirty="0"/>
              <a:t>- тоді я скажу, хто ти.</a:t>
            </a:r>
          </a:p>
          <a:p>
            <a:pPr>
              <a:buNone/>
            </a:pPr>
            <a:endParaRPr lang="uk-UA" sz="8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rmAutofit/>
          </a:bodyPr>
          <a:lstStyle/>
          <a:p>
            <a:r>
              <a:rPr lang="uk-UA" sz="8000" b="1" dirty="0" smtClean="0"/>
              <a:t>Скажи мені, хто твій товариш,</a:t>
            </a:r>
            <a:endParaRPr lang="uk-UA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886200"/>
            <a:ext cx="7786742" cy="2686072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sz="8800" b="1" dirty="0">
                <a:solidFill>
                  <a:srgbClr val="C00000"/>
                </a:solidFill>
              </a:rPr>
              <a:t>таким і стає.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3028970"/>
          </a:xfrm>
        </p:spPr>
        <p:txBody>
          <a:bodyPr>
            <a:normAutofit fontScale="90000"/>
          </a:bodyPr>
          <a:lstStyle/>
          <a:p>
            <a:r>
              <a:rPr lang="uk-UA" sz="8800" b="1" dirty="0">
                <a:solidFill>
                  <a:srgbClr val="C00000"/>
                </a:solidFill>
              </a:rPr>
              <a:t>Хто до кого пристає,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429132"/>
            <a:ext cx="7858180" cy="1857388"/>
          </a:xfrm>
        </p:spPr>
        <p:txBody>
          <a:bodyPr>
            <a:normAutofit/>
          </a:bodyPr>
          <a:lstStyle/>
          <a:p>
            <a:r>
              <a:rPr lang="uk-UA" sz="8800" b="1" dirty="0" smtClean="0">
                <a:solidFill>
                  <a:srgbClr val="7030A0"/>
                </a:solidFill>
              </a:rPr>
              <a:t>тримай.</a:t>
            </a:r>
            <a:endParaRPr lang="uk-UA" sz="8800" b="1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72400" cy="5214973"/>
          </a:xfrm>
        </p:spPr>
        <p:txBody>
          <a:bodyPr>
            <a:noAutofit/>
          </a:bodyPr>
          <a:lstStyle/>
          <a:p>
            <a:r>
              <a:rPr lang="uk-UA" sz="8800" b="1" dirty="0">
                <a:solidFill>
                  <a:srgbClr val="7030A0"/>
                </a:solidFill>
              </a:rPr>
              <a:t>Друга шукай, а найдеш - </a:t>
            </a:r>
            <a:br>
              <a:rPr lang="uk-UA" sz="8800" b="1" dirty="0">
                <a:solidFill>
                  <a:srgbClr val="7030A0"/>
                </a:solidFill>
              </a:rPr>
            </a:br>
            <a:endParaRPr lang="uk-UA" sz="8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857628"/>
            <a:ext cx="7715304" cy="2786082"/>
          </a:xfrm>
        </p:spPr>
        <p:txBody>
          <a:bodyPr>
            <a:noAutofit/>
          </a:bodyPr>
          <a:lstStyle/>
          <a:p>
            <a:r>
              <a:rPr lang="uk-UA" sz="8800" b="1" dirty="0" smtClean="0">
                <a:solidFill>
                  <a:srgbClr val="00B050"/>
                </a:solidFill>
              </a:rPr>
              <a:t>вірну людину.</a:t>
            </a:r>
            <a:br>
              <a:rPr lang="uk-UA" sz="8800" b="1" dirty="0" smtClean="0">
                <a:solidFill>
                  <a:srgbClr val="00B050"/>
                </a:solidFill>
              </a:rPr>
            </a:br>
            <a:endParaRPr lang="uk-UA" sz="8800" b="1" dirty="0">
              <a:solidFill>
                <a:srgbClr val="00B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5286412"/>
          </a:xfrm>
        </p:spPr>
        <p:txBody>
          <a:bodyPr>
            <a:normAutofit fontScale="90000"/>
          </a:bodyPr>
          <a:lstStyle/>
          <a:p>
            <a:r>
              <a:rPr lang="uk-UA" sz="9800" b="1" dirty="0">
                <a:solidFill>
                  <a:srgbClr val="00B050"/>
                </a:solidFill>
              </a:rPr>
              <a:t>В лиху годину узнаєш </a:t>
            </a:r>
            <a:br>
              <a:rPr lang="uk-UA" sz="9800" b="1" dirty="0">
                <a:solidFill>
                  <a:srgbClr val="00B050"/>
                </a:solidFill>
              </a:rPr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071942"/>
            <a:ext cx="7643866" cy="2400320"/>
          </a:xfrm>
        </p:spPr>
        <p:txBody>
          <a:bodyPr>
            <a:normAutofit fontScale="92500"/>
          </a:bodyPr>
          <a:lstStyle/>
          <a:p>
            <a:r>
              <a:rPr lang="uk-UA" sz="6600" b="1" dirty="0">
                <a:solidFill>
                  <a:srgbClr val="FFC000"/>
                </a:solidFill>
              </a:rPr>
              <a:t>З добрим </a:t>
            </a:r>
            <a:r>
              <a:rPr lang="uk-UA" sz="6600" b="1" dirty="0" err="1">
                <a:solidFill>
                  <a:srgbClr val="FFC000"/>
                </a:solidFill>
              </a:rPr>
              <a:t>дружись</a:t>
            </a:r>
            <a:r>
              <a:rPr lang="uk-UA" sz="6600" b="1" dirty="0">
                <a:solidFill>
                  <a:srgbClr val="FFC000"/>
                </a:solidFill>
              </a:rPr>
              <a:t>, а лихих стережись</a:t>
            </a:r>
            <a:r>
              <a:rPr lang="uk-UA" sz="6600" dirty="0">
                <a:solidFill>
                  <a:srgbClr val="FFC000"/>
                </a:solidFill>
              </a:rPr>
              <a:t>.</a:t>
            </a:r>
          </a:p>
          <a:p>
            <a:endParaRPr lang="uk-UA" dirty="0"/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5000660"/>
          </a:xfrm>
        </p:spPr>
        <p:txBody>
          <a:bodyPr>
            <a:noAutofit/>
          </a:bodyPr>
          <a:lstStyle/>
          <a:p>
            <a:r>
              <a:rPr lang="uk-UA" sz="8000" b="1" dirty="0">
                <a:solidFill>
                  <a:srgbClr val="FF0000"/>
                </a:solidFill>
              </a:rPr>
              <a:t>Друзі пізнаються в біді.</a:t>
            </a:r>
            <a:br>
              <a:rPr lang="uk-UA" sz="8000" b="1" dirty="0">
                <a:solidFill>
                  <a:srgbClr val="FF0000"/>
                </a:solidFill>
              </a:rPr>
            </a:br>
            <a:endParaRPr lang="uk-UA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886200"/>
            <a:ext cx="7786742" cy="2400320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solidFill>
                  <a:schemeClr val="accent4">
                    <a:lumMod val="50000"/>
                  </a:schemeClr>
                </a:solidFill>
              </a:rPr>
              <a:t>таке й життя поведеш.</a:t>
            </a:r>
            <a:br>
              <a:rPr lang="uk-UA" sz="80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uk-UA" sz="8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3929090"/>
          </a:xfrm>
        </p:spPr>
        <p:txBody>
          <a:bodyPr>
            <a:noAutofit/>
          </a:bodyPr>
          <a:lstStyle/>
          <a:p>
            <a:r>
              <a:rPr lang="uk-UA" sz="8800" b="1" dirty="0">
                <a:solidFill>
                  <a:schemeClr val="accent4">
                    <a:lumMod val="50000"/>
                  </a:schemeClr>
                </a:solidFill>
              </a:rPr>
              <a:t>Яку дружбу заведеш, </a:t>
            </a:r>
            <a:r>
              <a:rPr lang="uk-UA" sz="8800" dirty="0"/>
              <a:t/>
            </a:r>
            <a:br>
              <a:rPr lang="uk-UA" sz="8800" dirty="0"/>
            </a:br>
            <a:endParaRPr lang="uk-UA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886200"/>
            <a:ext cx="7572428" cy="2400320"/>
          </a:xfrm>
        </p:spPr>
        <p:txBody>
          <a:bodyPr>
            <a:normAutofit/>
          </a:bodyPr>
          <a:lstStyle/>
          <a:p>
            <a:r>
              <a:rPr lang="uk-UA" sz="8000" b="1" dirty="0" smtClean="0">
                <a:solidFill>
                  <a:srgbClr val="FF0000"/>
                </a:solidFill>
              </a:rPr>
              <a:t>з  усмішки.</a:t>
            </a:r>
            <a:endParaRPr lang="uk-UA" sz="80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92882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Дружба почина</a:t>
            </a:r>
            <a:r>
              <a:rPr lang="uk-UA" sz="7200" b="1" dirty="0" err="1" smtClean="0">
                <a:solidFill>
                  <a:srgbClr val="FF0000"/>
                </a:solidFill>
              </a:rPr>
              <a:t>ється</a:t>
            </a:r>
            <a:endParaRPr lang="uk-UA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Дружба </a:t>
            </a:r>
            <a:r>
              <a:rPr lang="ru-RU" sz="6600" b="1" dirty="0" err="1" smtClean="0">
                <a:solidFill>
                  <a:srgbClr val="FF0000"/>
                </a:solidFill>
              </a:rPr>
              <a:t>між</a:t>
            </a:r>
            <a:r>
              <a:rPr lang="ru-RU" sz="6600" b="1" dirty="0" smtClean="0">
                <a:solidFill>
                  <a:srgbClr val="FF0000"/>
                </a:solidFill>
              </a:rPr>
              <a:t> людьми</a:t>
            </a:r>
            <a:endParaRPr lang="uk-UA" sz="6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242172" cy="543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i="1" dirty="0" smtClean="0">
                <a:solidFill>
                  <a:srgbClr val="C00000"/>
                </a:solidFill>
              </a:rPr>
              <a:t>Словник дружби:</a:t>
            </a:r>
            <a:endParaRPr lang="uk-UA" sz="66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uk-UA" sz="5400" b="1" i="1" dirty="0" smtClean="0">
                <a:solidFill>
                  <a:srgbClr val="FF0000"/>
                </a:solidFill>
              </a:rPr>
              <a:t>Вірний </a:t>
            </a:r>
          </a:p>
          <a:p>
            <a:r>
              <a:rPr lang="uk-UA" sz="5400" b="1" i="1" dirty="0" smtClean="0">
                <a:solidFill>
                  <a:srgbClr val="FF0000"/>
                </a:solidFill>
              </a:rPr>
              <a:t>Справжній</a:t>
            </a:r>
          </a:p>
          <a:p>
            <a:r>
              <a:rPr lang="uk-UA" sz="5400" b="1" i="1" dirty="0" smtClean="0">
                <a:solidFill>
                  <a:srgbClr val="FF0000"/>
                </a:solidFill>
              </a:rPr>
              <a:t>Добрий</a:t>
            </a:r>
          </a:p>
          <a:p>
            <a:r>
              <a:rPr lang="uk-UA" sz="5400" b="1" i="1" dirty="0" smtClean="0">
                <a:solidFill>
                  <a:srgbClr val="FF0000"/>
                </a:solidFill>
              </a:rPr>
              <a:t>Цікавий</a:t>
            </a:r>
          </a:p>
          <a:p>
            <a:r>
              <a:rPr lang="uk-UA" sz="5400" b="1" i="1" dirty="0" smtClean="0">
                <a:solidFill>
                  <a:srgbClr val="FF0000"/>
                </a:solidFill>
              </a:rPr>
              <a:t>Щирий</a:t>
            </a:r>
          </a:p>
          <a:p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714876" cy="46148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i="1" dirty="0" err="1" smtClean="0">
                <a:solidFill>
                  <a:srgbClr val="FF0000"/>
                </a:solidFill>
              </a:rPr>
              <a:t>Дов</a:t>
            </a:r>
            <a:r>
              <a:rPr lang="uk-UA" sz="5400" b="1" i="1" dirty="0" err="1" smtClean="0">
                <a:solidFill>
                  <a:srgbClr val="FF0000"/>
                </a:solidFill>
              </a:rPr>
              <a:t>іра</a:t>
            </a:r>
            <a:endParaRPr lang="uk-UA" sz="54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uk-UA" sz="5400" b="1" i="1" dirty="0" smtClean="0">
                <a:solidFill>
                  <a:srgbClr val="FF0000"/>
                </a:solidFill>
              </a:rPr>
              <a:t>Впевненість</a:t>
            </a:r>
          </a:p>
          <a:p>
            <a:pPr algn="ctr">
              <a:buNone/>
            </a:pPr>
            <a:r>
              <a:rPr lang="uk-UA" sz="5400" b="1" i="1" dirty="0" smtClean="0">
                <a:solidFill>
                  <a:srgbClr val="FF0000"/>
                </a:solidFill>
              </a:rPr>
              <a:t>Допомога</a:t>
            </a:r>
          </a:p>
          <a:p>
            <a:pPr algn="ctr">
              <a:buNone/>
            </a:pPr>
            <a:r>
              <a:rPr lang="uk-UA" sz="5400" b="1" i="1" dirty="0" smtClean="0">
                <a:solidFill>
                  <a:srgbClr val="FF0000"/>
                </a:solidFill>
              </a:rPr>
              <a:t>Підтримка</a:t>
            </a:r>
          </a:p>
          <a:p>
            <a:pPr algn="ctr">
              <a:buNone/>
            </a:pPr>
            <a:r>
              <a:rPr lang="uk-UA" sz="5400" b="1" i="1" dirty="0" smtClean="0">
                <a:solidFill>
                  <a:srgbClr val="FF0000"/>
                </a:solidFill>
              </a:rPr>
              <a:t>Правдивість</a:t>
            </a:r>
          </a:p>
          <a:p>
            <a:pPr algn="ctr">
              <a:buNone/>
            </a:pPr>
            <a:endParaRPr lang="uk-UA" sz="5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6600" b="1" i="1" dirty="0" smtClean="0">
                <a:solidFill>
                  <a:srgbClr val="002060"/>
                </a:solidFill>
                <a:latin typeface="+mj-lt"/>
              </a:rPr>
              <a:t>скориставшись питаннями.</a:t>
            </a:r>
            <a:endParaRPr lang="uk-UA" sz="66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886094"/>
          </a:xfrm>
        </p:spPr>
        <p:txBody>
          <a:bodyPr>
            <a:normAutofit/>
          </a:bodyPr>
          <a:lstStyle/>
          <a:p>
            <a:r>
              <a:rPr lang="uk-UA" sz="6000" b="1" i="1" dirty="0" smtClean="0">
                <a:solidFill>
                  <a:srgbClr val="002060"/>
                </a:solidFill>
              </a:rPr>
              <a:t>Склади текст – міркування про дружбу,</a:t>
            </a:r>
            <a:endParaRPr lang="uk-UA" sz="6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7215214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</a:rPr>
              <a:t>Для чого людини потрібен друг?</a:t>
            </a:r>
          </a:p>
          <a:p>
            <a:r>
              <a:rPr lang="uk-UA" sz="4400" b="1" dirty="0" smtClean="0">
                <a:solidFill>
                  <a:schemeClr val="tx2">
                    <a:lumMod val="50000"/>
                  </a:schemeClr>
                </a:solidFill>
              </a:rPr>
              <a:t>Скільки друзів ви б хотіли мати?</a:t>
            </a:r>
          </a:p>
          <a:p>
            <a:r>
              <a:rPr lang="uk-UA" sz="4400" b="1" dirty="0" smtClean="0">
                <a:solidFill>
                  <a:schemeClr val="tx2">
                    <a:lumMod val="50000"/>
                  </a:schemeClr>
                </a:solidFill>
              </a:rPr>
              <a:t>Як треба поводитися з друзями?</a:t>
            </a:r>
          </a:p>
          <a:p>
            <a:r>
              <a:rPr lang="uk-UA" sz="4400" b="1" dirty="0" smtClean="0">
                <a:solidFill>
                  <a:schemeClr val="tx2">
                    <a:lumMod val="50000"/>
                  </a:schemeClr>
                </a:solidFill>
              </a:rPr>
              <a:t> Чи добре мати друзів?</a:t>
            </a:r>
          </a:p>
          <a:p>
            <a:r>
              <a:rPr lang="uk-UA" sz="4400" b="1" dirty="0" smtClean="0">
                <a:solidFill>
                  <a:schemeClr val="tx2">
                    <a:lumMod val="50000"/>
                  </a:schemeClr>
                </a:solidFill>
              </a:rPr>
              <a:t> Що треба робити, щоб дружба була міцною?</a:t>
            </a:r>
          </a:p>
          <a:p>
            <a:endParaRPr lang="uk-UA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400" b="1" dirty="0" err="1" smtClean="0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tx2">
                    <a:lumMod val="50000"/>
                  </a:schemeClr>
                </a:solidFill>
              </a:rPr>
              <a:t>таке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 дружба?</a:t>
            </a:r>
            <a:endParaRPr lang="uk-UA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исунки\74607179_2795685_9446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266700"/>
            <a:ext cx="88773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5716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solidFill>
                  <a:srgbClr val="FFC000"/>
                </a:solidFill>
              </a:rPr>
              <a:t>Дружба </a:t>
            </a:r>
            <a:r>
              <a:rPr lang="ru-RU" sz="6000" b="1" i="1" dirty="0" err="1" smtClean="0">
                <a:solidFill>
                  <a:srgbClr val="FFC000"/>
                </a:solidFill>
              </a:rPr>
              <a:t>між</a:t>
            </a:r>
            <a:r>
              <a:rPr lang="ru-RU" sz="6000" b="1" i="1" dirty="0" smtClean="0">
                <a:solidFill>
                  <a:srgbClr val="FFC000"/>
                </a:solidFill>
              </a:rPr>
              <a:t> </a:t>
            </a:r>
            <a:r>
              <a:rPr lang="ru-RU" sz="6000" b="1" i="1" dirty="0" err="1" smtClean="0">
                <a:solidFill>
                  <a:srgbClr val="FFC000"/>
                </a:solidFill>
              </a:rPr>
              <a:t>тваринами</a:t>
            </a:r>
            <a:endParaRPr lang="uk-UA" sz="6000" b="1" i="1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762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5617"/>
            <a:ext cx="3570281" cy="664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4463"/>
            <a:ext cx="4475691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i="1" dirty="0" smtClean="0">
                <a:solidFill>
                  <a:srgbClr val="00B0F0"/>
                </a:solidFill>
              </a:rPr>
              <a:t>Дружба у родині</a:t>
            </a:r>
            <a:endParaRPr lang="uk-UA" sz="6600" b="1" i="1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6953245" cy="521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800252"/>
          </a:xfrm>
        </p:spPr>
        <p:txBody>
          <a:bodyPr>
            <a:noAutofit/>
          </a:bodyPr>
          <a:lstStyle/>
          <a:p>
            <a:pPr algn="ctr"/>
            <a:r>
              <a:rPr lang="uk-UA" sz="6000" b="1" i="1" dirty="0" smtClean="0">
                <a:solidFill>
                  <a:srgbClr val="00B050"/>
                </a:solidFill>
              </a:rPr>
              <a:t>Дружба людини і тварини</a:t>
            </a:r>
            <a:endParaRPr lang="uk-UA" sz="6000" b="1" i="1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64"/>
            <a:ext cx="6427801" cy="482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8938141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b="1" i="1" dirty="0" smtClean="0">
                <a:solidFill>
                  <a:srgbClr val="7030A0"/>
                </a:solidFill>
              </a:rPr>
              <a:t>Дружба між народами</a:t>
            </a:r>
            <a:endParaRPr lang="uk-UA" sz="6000" b="1" i="1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4422"/>
            <a:ext cx="5387272" cy="542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155</TotalTime>
  <Words>161</Words>
  <Application>Microsoft Office PowerPoint</Application>
  <PresentationFormat>Экран (4:3)</PresentationFormat>
  <Paragraphs>43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Урок розвитку зв'язного мовлення. Добре там жити, де вміють дружити </vt:lpstr>
      <vt:lpstr>Дружба між людьми</vt:lpstr>
      <vt:lpstr>Слайд 3</vt:lpstr>
      <vt:lpstr>Дружба між тваринами</vt:lpstr>
      <vt:lpstr>Слайд 5</vt:lpstr>
      <vt:lpstr>Дружба у родині</vt:lpstr>
      <vt:lpstr>Дружба людини і тварини</vt:lpstr>
      <vt:lpstr>Слайд 8</vt:lpstr>
      <vt:lpstr>Дружба між народами</vt:lpstr>
      <vt:lpstr>Акція  толерантності</vt:lpstr>
      <vt:lpstr>Слайд 11</vt:lpstr>
      <vt:lpstr>Доскажи прислів’я</vt:lpstr>
      <vt:lpstr>Скажи мені, хто твій товариш,</vt:lpstr>
      <vt:lpstr>Хто до кого пристає,  </vt:lpstr>
      <vt:lpstr>Друга шукай, а найдеш -  </vt:lpstr>
      <vt:lpstr>В лиху годину узнаєш   </vt:lpstr>
      <vt:lpstr>Друзі пізнаються в біді. </vt:lpstr>
      <vt:lpstr>Яку дружбу заведеш,  </vt:lpstr>
      <vt:lpstr>Дружба починається</vt:lpstr>
      <vt:lpstr>Слайд 20</vt:lpstr>
      <vt:lpstr>Словник дружби:</vt:lpstr>
      <vt:lpstr>Склади текст – міркування про дружбу,</vt:lpstr>
      <vt:lpstr>  Що таке дружба?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мзш-91</cp:lastModifiedBy>
  <cp:revision>37</cp:revision>
  <dcterms:created xsi:type="dcterms:W3CDTF">2012-11-21T18:27:07Z</dcterms:created>
  <dcterms:modified xsi:type="dcterms:W3CDTF">2014-01-14T08:57:50Z</dcterms:modified>
</cp:coreProperties>
</file>